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702" r:id="rId2"/>
    <p:sldMasterId id="2147483720" r:id="rId3"/>
    <p:sldMasterId id="2147483732" r:id="rId4"/>
  </p:sldMasterIdLst>
  <p:notesMasterIdLst>
    <p:notesMasterId r:id="rId19"/>
  </p:notesMasterIdLst>
  <p:sldIdLst>
    <p:sldId id="332" r:id="rId5"/>
    <p:sldId id="333" r:id="rId6"/>
    <p:sldId id="334" r:id="rId7"/>
    <p:sldId id="335" r:id="rId8"/>
    <p:sldId id="338" r:id="rId9"/>
    <p:sldId id="337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6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33CC33"/>
    <a:srgbClr val="008000"/>
    <a:srgbClr val="6D09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818" autoAdjust="0"/>
    <p:restoredTop sz="94660"/>
  </p:normalViewPr>
  <p:slideViewPr>
    <p:cSldViewPr snapToGrid="0">
      <p:cViewPr varScale="1">
        <p:scale>
          <a:sx n="71" d="100"/>
          <a:sy n="71" d="100"/>
        </p:scale>
        <p:origin x="1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03/02/2023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992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8117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9325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231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1101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4778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26140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1973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12552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32454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05190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49711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19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2028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10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23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52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8095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6964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65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6917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861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2754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7806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9699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48627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0224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9759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6190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763"/>
            <a:ext cx="9144000" cy="238720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1641"/>
            <a:ext cx="9144000" cy="165615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B1296-8886-4756-8198-0AD96EB355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04552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A0B5A-FC97-4367-8AF0-472EAB50BC6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16243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64D11-83EF-435F-A304-427366E025A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070561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25566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6661-903C-4D71-89F8-6FB3C27E4CC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208265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7F73-4DDD-470C-A49C-8775D060554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444548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BCA58-6C4A-4B00-A175-E934B56459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664246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9D070-5A70-472F-8A17-1C04BEAF6C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57412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E46DCC-8068-4D37-AB52-848DB4B5D02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766436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AD999-FE95-44C7-9253-4DA478C582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93101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9007F-5F09-4C44-A5C3-71225AEBED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439775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5038"/>
            <a:ext cx="2743200" cy="585073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5038"/>
            <a:ext cx="7958667" cy="585073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AF968-67D9-49C3-8F73-1329014E73E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802228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467" y="20241"/>
            <a:ext cx="12192002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8322734" y="6268641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2822" y="6034088"/>
            <a:ext cx="10461979" cy="851297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9" y="3799"/>
                <a:ext cx="993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8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9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9" y="3866"/>
                <a:ext cx="156" cy="73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3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5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9013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609600" y="1447804"/>
            <a:ext cx="10972800" cy="1737122"/>
          </a:xfrm>
        </p:spPr>
        <p:txBody>
          <a:bodyPr/>
          <a:lstStyle>
            <a:lvl1pPr>
              <a:defRPr sz="405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9013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4290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937E8-FFC8-401B-8498-95BFBAC76F8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12461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11136-7DC5-44DD-AD04-4E504EF555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37585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33D2F-DA57-4516-926E-FC87FD95BEC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411326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495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D81D-453A-4F72-A790-91956DA876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410223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39473-358E-4104-AD18-026005AB1C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46012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06818-F621-4BCA-9F4D-6CA7A6E2F8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699063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0F5F-6CFE-4662-94FF-E79B26B50F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40462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25BA1-31D4-45EB-9E1A-90A351C79B6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9036886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B579B-4A7D-4610-8474-08547F187BF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351213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19751-AD05-454B-B20A-8E1D17C17BB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60225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28600"/>
            <a:ext cx="2743200" cy="5867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7958667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68B396-89FC-4CEB-BFF2-5DDE2C58754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336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965610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310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5035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4829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4829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 b="0">
                <a:solidFill>
                  <a:srgbClr val="FFFFFF"/>
                </a:solidFill>
                <a:effectLst/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8E119D7-83BB-464A-A3A4-0A9A3CEAFF14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2670932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8909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09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093" name="Freeform 5"/>
          <p:cNvSpPr>
            <a:spLocks/>
          </p:cNvSpPr>
          <p:nvPr/>
        </p:nvSpPr>
        <p:spPr bwMode="hidden">
          <a:xfrm>
            <a:off x="8331200" y="6262688"/>
            <a:ext cx="38608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3000" b="1">
              <a:solidFill>
                <a:srgbClr val="8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0" y="6019800"/>
            <a:ext cx="10464800" cy="857250"/>
            <a:chOff x="0" y="3792"/>
            <a:chExt cx="4944" cy="540"/>
          </a:xfrm>
        </p:grpSpPr>
        <p:sp>
          <p:nvSpPr>
            <p:cNvPr id="8909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grpSp>
          <p:nvGrpSpPr>
            <p:cNvPr id="411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8909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7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099" name="Freeform 11"/>
              <p:cNvSpPr>
                <a:spLocks/>
              </p:cNvSpPr>
              <p:nvPr userDrawn="1"/>
            </p:nvSpPr>
            <p:spPr bwMode="ltGray">
              <a:xfrm>
                <a:off x="3032" y="3893"/>
                <a:ext cx="376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  <p:sp>
            <p:nvSpPr>
              <p:cNvPr id="89101" name="Freeform 13"/>
              <p:cNvSpPr>
                <a:spLocks/>
              </p:cNvSpPr>
              <p:nvPr userDrawn="1"/>
            </p:nvSpPr>
            <p:spPr bwMode="ltGray">
              <a:xfrm>
                <a:off x="2488" y="3859"/>
                <a:ext cx="40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6858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 sz="3000" b="1">
                  <a:solidFill>
                    <a:srgbClr val="808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Rounded MT Bold" panose="020F0704030504030204" pitchFamily="34" charset="0"/>
                </a:endParaRPr>
              </a:p>
            </p:txBody>
          </p:sp>
        </p:grpSp>
        <p:sp>
          <p:nvSpPr>
            <p:cNvPr id="8910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835379" y="6020992"/>
            <a:ext cx="7580489" cy="850106"/>
            <a:chOff x="395" y="3793"/>
            <a:chExt cx="3581" cy="535"/>
          </a:xfrm>
        </p:grpSpPr>
        <p:sp>
          <p:nvSpPr>
            <p:cNvPr id="8910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6" name="Freeform 18"/>
            <p:cNvSpPr>
              <a:spLocks/>
            </p:cNvSpPr>
            <p:nvPr/>
          </p:nvSpPr>
          <p:spPr bwMode="auto">
            <a:xfrm>
              <a:off x="1830" y="3823"/>
              <a:ext cx="72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8" name="Freeform 20"/>
            <p:cNvSpPr>
              <a:spLocks/>
            </p:cNvSpPr>
            <p:nvPr/>
          </p:nvSpPr>
          <p:spPr bwMode="auto">
            <a:xfrm>
              <a:off x="706" y="3854"/>
              <a:ext cx="60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910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8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8911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4103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8911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8911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9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CAFA1D5F-25C9-44AE-B2B8-78241791350B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9309084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g"/><Relationship Id="rId18" Type="http://schemas.openxmlformats.org/officeDocument/2006/relationships/image" Target="../media/image20.jpg"/><Relationship Id="rId3" Type="http://schemas.openxmlformats.org/officeDocument/2006/relationships/image" Target="../media/image4.pn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17" Type="http://schemas.openxmlformats.org/officeDocument/2006/relationships/image" Target="../media/image19.jpg"/><Relationship Id="rId2" Type="http://schemas.openxmlformats.org/officeDocument/2006/relationships/image" Target="../media/image3.png"/><Relationship Id="rId16" Type="http://schemas.openxmlformats.org/officeDocument/2006/relationships/image" Target="../media/image18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11" Type="http://schemas.openxmlformats.org/officeDocument/2006/relationships/image" Target="../media/image13.jpg"/><Relationship Id="rId5" Type="http://schemas.openxmlformats.org/officeDocument/2006/relationships/image" Target="../media/image7.jpeg"/><Relationship Id="rId15" Type="http://schemas.openxmlformats.org/officeDocument/2006/relationships/image" Target="../media/image17.jpg"/><Relationship Id="rId10" Type="http://schemas.openxmlformats.org/officeDocument/2006/relationships/image" Target="../media/image12.jpg"/><Relationship Id="rId4" Type="http://schemas.openxmlformats.org/officeDocument/2006/relationships/image" Target="../media/image6.jpeg"/><Relationship Id="rId9" Type="http://schemas.openxmlformats.org/officeDocument/2006/relationships/image" Target="../media/image11.jpg"/><Relationship Id="rId14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jp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jpeg"/><Relationship Id="rId4" Type="http://schemas.openxmlformats.org/officeDocument/2006/relationships/image" Target="../media/image22.jpg"/><Relationship Id="rId9" Type="http://schemas.openxmlformats.org/officeDocument/2006/relationships/image" Target="../media/image2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4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0" Type="http://schemas.openxmlformats.org/officeDocument/2006/relationships/image" Target="../media/image43.wmf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2635521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3932143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920704" y="4635870"/>
            <a:ext cx="2556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4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548257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959" y="1378639"/>
            <a:ext cx="7008000" cy="5256000"/>
          </a:xfrm>
          <a:prstGeom prst="rect">
            <a:avLst/>
          </a:prstGeom>
          <a:ln w="28575">
            <a:solidFill>
              <a:srgbClr val="00FF00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301" y="161485"/>
            <a:ext cx="2538701" cy="10800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42444810"/>
      </p:ext>
    </p:extLst>
  </p:cSld>
  <p:clrMapOvr>
    <a:masterClrMapping/>
  </p:clrMapOvr>
  <p:transition spd="slow" advTm="2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8127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960793" y="1833270"/>
            <a:ext cx="10171632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tradizionale cena sociale, interrotta per un paio d’anni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ausa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è ritornata  prepotentemente alla ribalta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nella ‘’location ,,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tutto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ecce</a:t>
            </a:r>
            <a:r>
              <a:rPr lang="it-IT" altLang="it-IT" sz="2800" i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zz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ionale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cantina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301" y="161485"/>
            <a:ext cx="2538701" cy="10800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606" y="3783528"/>
            <a:ext cx="2297214" cy="18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142687" y="6079377"/>
            <a:ext cx="834491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(le due ‘’ZZ,, di cui sopra in questo caso calzano a pennello)</a:t>
            </a:r>
            <a:endParaRPr lang="it-IT" altLang="it-IT" sz="24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71189" y="1833270"/>
            <a:ext cx="927029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Prima di sedersi a tavola nella sontuosa sala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onviviale abbiamo potuto addentrarci nelle grotte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ella cantina in una interessantissima visita guidata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278128" y="1833270"/>
            <a:ext cx="57692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Eccovi alcuni momenti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914" y="161482"/>
            <a:ext cx="1353976" cy="5760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192413" cy="5400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72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10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0"/>
    </mc:Choice>
    <mc:Fallback xmlns="">
      <p:transition advTm="8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5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6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50"/>
                            </p:stCondLst>
                            <p:childTnLst>
                              <p:par>
                                <p:cTn id="24" presetID="16" presetClass="exit" presetSubtype="21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2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16" presetClass="exit" presetSubtype="21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700"/>
                            </p:stCondLst>
                            <p:childTnLst>
                              <p:par>
                                <p:cTn id="45" presetID="53" presetClass="exit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3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7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20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1700"/>
                            </p:stCondLst>
                            <p:childTnLst>
                              <p:par>
                                <p:cTn id="80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62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7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450"/>
                            </p:stCondLst>
                            <p:childTnLst>
                              <p:par>
                                <p:cTn id="9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9950"/>
                            </p:stCondLst>
                            <p:childTnLst>
                              <p:par>
                                <p:cTn id="100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445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8950"/>
                            </p:stCondLst>
                            <p:childTnLst>
                              <p:par>
                                <p:cTn id="110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3450"/>
                            </p:stCondLst>
                            <p:childTnLst>
                              <p:par>
                                <p:cTn id="115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7950"/>
                            </p:stCondLst>
                            <p:childTnLst>
                              <p:par>
                                <p:cTn id="120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8127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914" y="161482"/>
            <a:ext cx="1353976" cy="5760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</p:pic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1691869" y="4841344"/>
            <a:ext cx="8941742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cena è stata anche l’occasione per la consegna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alcuni nostri colleghi delle targhe e dei diplomi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 i quali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premia chi  si distingue per tanti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nni di attività federale </a:t>
            </a:r>
          </a:p>
          <a:p>
            <a:pPr algn="ctr" defTabSz="457200">
              <a:defRPr/>
            </a:pPr>
            <a:endParaRPr lang="it-IT" altLang="it-IT" sz="28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2432879" y="4829512"/>
            <a:ext cx="7459734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potendo nominare tutti i premiati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(che sono tanti), ci limitiamo a farlo solo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per chi ha celebrato le nozze di diamante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d’oro con la Federazione.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57" y="1095474"/>
            <a:ext cx="4832214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7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/>
    </mc:Choice>
    <mc:Fallback xmlns="">
      <p:transition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xit" presetSubtype="4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" y="0"/>
            <a:ext cx="12132000" cy="6912000"/>
          </a:xfrm>
          <a:prstGeom prst="rect">
            <a:avLst/>
          </a:prstGeom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225" y="0"/>
            <a:ext cx="12204000" cy="6912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9345" y="33200"/>
            <a:ext cx="1415011" cy="1872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5935" y="1757289"/>
            <a:ext cx="2744238" cy="648000"/>
          </a:xfrm>
          <a:prstGeom prst="rect">
            <a:avLst/>
          </a:prstGeom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3804920" y="2109831"/>
            <a:ext cx="40220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 anni di attività federale</a:t>
            </a:r>
            <a:endParaRPr lang="it-IT" altLang="it-IT" sz="2400" i="1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278" y="2635200"/>
            <a:ext cx="2430000" cy="324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549888" y="5953290"/>
            <a:ext cx="16682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Bassi Vito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103" y="2635200"/>
            <a:ext cx="2430000" cy="324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4578173" y="59544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156" y="2635163"/>
            <a:ext cx="2296200" cy="324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7353002" y="59544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2962231" y="6402907"/>
            <a:ext cx="61502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e tre con 50 anni di attività federale</a:t>
            </a:r>
            <a:endParaRPr lang="it-IT" altLang="it-IT" sz="2400" i="1" dirty="0">
              <a:solidFill>
                <a:prstClr val="blac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46613"/>
      </p:ext>
    </p:extLst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220" y="888968"/>
            <a:ext cx="1769005" cy="252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534" y="1211284"/>
            <a:ext cx="804523" cy="1692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2" t="1965" r="5327" b="25774"/>
          <a:stretch/>
        </p:blipFill>
        <p:spPr>
          <a:xfrm>
            <a:off x="6543201" y="889200"/>
            <a:ext cx="191954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260457" y="3416988"/>
            <a:ext cx="973317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4 Maggio  2022 presso la Casa dello Sport  di Bolzano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 presenza delle massime autorità sportive e civili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provincia il nostro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SERGIO CONTE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 ritirato la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STELLA DI BRONZO AL MERITO SPORTIVO.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ambito riconoscimento per il grande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mpegno profuso a favore dello sport.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094657" y="264642"/>
            <a:ext cx="798718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…e visto che siamo in tema di riconoscimenti</a:t>
            </a:r>
          </a:p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dobbiamo anche ricordare che…</a:t>
            </a:r>
            <a:endParaRPr lang="it-IT" altLang="it-IT" sz="28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633" y="100374"/>
            <a:ext cx="2546707" cy="612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17334497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3413603"/>
            <a:ext cx="608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6000" i="1" dirty="0" smtClean="0">
                <a:ln>
                  <a:solidFill>
                    <a:srgbClr val="6D0913"/>
                  </a:solidFill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ricordiamoli</a:t>
            </a:r>
            <a:endParaRPr lang="it-IT" altLang="it-IT" sz="6000" i="1" dirty="0">
              <a:ln>
                <a:solidFill>
                  <a:srgbClr val="6D0913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81" y="458392"/>
            <a:ext cx="2066925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2591245"/>
      </p:ext>
    </p:extLst>
  </p:cSld>
  <p:clrMapOvr>
    <a:masterClrMapping/>
  </p:clrMapOvr>
  <p:transition advClick="0" advTm="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490733"/>
            <a:ext cx="866896" cy="1066282"/>
          </a:xfrm>
          <a:prstGeom prst="rect">
            <a:avLst/>
          </a:prstGeom>
        </p:spPr>
      </p:pic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1848545" y="2825886"/>
            <a:ext cx="843622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tue grandi passioni erano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 sci, che tanto ti prendeva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magia del tic tac, che hai conosciuto più in là.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131025" y="137717"/>
            <a:ext cx="202331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Ciao 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Ernst</a:t>
            </a:r>
            <a:endParaRPr lang="it-IT" altLang="it-IT" sz="27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7" r="12831"/>
          <a:stretch/>
        </p:blipFill>
        <p:spPr>
          <a:xfrm>
            <a:off x="5325541" y="657144"/>
            <a:ext cx="1707525" cy="230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201396" y="4318251"/>
            <a:ext cx="7950253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Noi ti ricorderemo principalmente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ome scrupoloso cronometrista al cancelletto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partenza incurante del freddo e del gelo.</a:t>
            </a:r>
          </a:p>
        </p:txBody>
      </p:sp>
    </p:spTree>
    <p:extLst>
      <p:ext uri="{BB962C8B-B14F-4D97-AF65-F5344CB8AC3E}">
        <p14:creationId xmlns:p14="http://schemas.microsoft.com/office/powerpoint/2010/main" val="148427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000">
        <p:fade/>
      </p:transition>
    </mc:Choice>
    <mc:Fallback xmlns="">
      <p:transition spd="med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89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8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025379" y="2168129"/>
            <a:ext cx="6084000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i="1" dirty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con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Ernst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ogni anno prima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concludere rivolgiamo un  doveroso pensiero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 gli altri cronometristi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non sono più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 noi </a:t>
            </a:r>
          </a:p>
        </p:txBody>
      </p:sp>
      <p:pic>
        <p:nvPicPr>
          <p:cNvPr id="11878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681" y="458392"/>
            <a:ext cx="2066925" cy="162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6532832"/>
      </p:ext>
    </p:extLst>
  </p:cSld>
  <p:clrMapOvr>
    <a:masterClrMapping/>
  </p:clrMapOvr>
  <p:transition advClick="0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3638550" y="134541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Arduini Aldo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Auer </a:t>
            </a: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Helmuth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Barcatta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Tullio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Basiricò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Annamaria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Bortot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Rodolfo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Calcagno Enrico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Castoldi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Cervo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Daprà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Delfauro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Ezio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 Marchi Ernst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Demetz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  <a:endParaRPr lang="it-IT" altLang="it-IT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9811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8522246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2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29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329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329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29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29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3297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3297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3297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3297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3297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3297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693319" y="246460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Eritale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Edoardo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Facchinelli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Valerio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Fait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Guido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Ferrai Stefano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Fontanive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Fioretto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Formichella Sergio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Friso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Giannelli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Giulio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Giordano Tino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Ghizzoni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Giorgio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Gschnitzer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Adolf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Guerra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Gianfranco</a:t>
            </a:r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6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560438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19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819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819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819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819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819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819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819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819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819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8192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819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185737"/>
            <a:ext cx="4887516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Anton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Malpassi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Mattevi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Ernesto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Mayr Josef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Milia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Morgante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Gianni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Mossenta Asco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Oberleiter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Joseph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Olivotto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Gelio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Patrizio Giuseppe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Pelanda Domenico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Poernbacher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Huberth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7941548"/>
      </p:ext>
    </p:extLst>
  </p:cSld>
  <p:clrMapOvr>
    <a:masterClrMapping/>
  </p:clrMapOvr>
  <p:transition advClick="0" advTm="12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2662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Text Box 2"/>
          <p:cNvSpPr txBox="1">
            <a:spLocks noChangeArrowheads="1"/>
          </p:cNvSpPr>
          <p:nvPr/>
        </p:nvSpPr>
        <p:spPr bwMode="auto">
          <a:xfrm>
            <a:off x="3638550" y="376237"/>
            <a:ext cx="4887516" cy="5952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pattFill prst="pct30">
                  <a:fgClr>
                    <a:srgbClr val="D60093"/>
                  </a:fgClr>
                  <a:bgClr>
                    <a:schemeClr val="bg1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Ponticello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Rampelotto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Poldi</a:t>
            </a:r>
            <a:endParaRPr lang="it-IT" altLang="it-IT" sz="3200" b="1" i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Spinn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Johann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Renzo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Tosini Paolo</a:t>
            </a:r>
            <a:endParaRPr lang="it-IT" altLang="it-IT" sz="3200" b="1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Trojer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Uccelli Sandro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Veneri Luigi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Wiedenhofer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Theo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Zeni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Zigoi</a:t>
            </a:r>
            <a:r>
              <a:rPr lang="it-IT" altLang="it-IT" sz="32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4364832" y="474702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4205288" y="4995862"/>
            <a:ext cx="184731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it-IT" altLang="it-IT" sz="1350" i="1">
              <a:solidFill>
                <a:srgbClr val="FFFFFF"/>
              </a:solidFill>
            </a:endParaRPr>
          </a:p>
        </p:txBody>
      </p:sp>
      <p:sp>
        <p:nvSpPr>
          <p:cNvPr id="266248" name="Text Box 8"/>
          <p:cNvSpPr txBox="1">
            <a:spLocks noChangeArrowheads="1"/>
          </p:cNvSpPr>
          <p:nvPr/>
        </p:nvSpPr>
        <p:spPr bwMode="auto">
          <a:xfrm>
            <a:off x="2310095" y="6290611"/>
            <a:ext cx="7596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vostro </a:t>
            </a:r>
            <a:r>
              <a:rPr lang="it-IT" altLang="it-IT" sz="2800" b="1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ricordo sarà sempre </a:t>
            </a:r>
            <a:r>
              <a:rPr lang="it-IT" altLang="it-IT" sz="28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vivo tra di </a:t>
            </a:r>
            <a:r>
              <a:rPr lang="it-IT" altLang="it-IT" sz="2800" b="1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noi </a:t>
            </a:r>
            <a:endParaRPr lang="it-IT" altLang="it-IT" sz="28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Picture 3" descr="croc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72" y="294085"/>
            <a:ext cx="1515927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901222"/>
      </p:ext>
    </p:extLst>
  </p:cSld>
  <p:clrMapOvr>
    <a:masterClrMapping/>
  </p:clrMapOvr>
  <p:transition advClick="0" advTm="2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6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266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266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66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266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266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0"/>
                                        <p:tgtEl>
                                          <p:spTgt spid="266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266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4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66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266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9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750"/>
                                        <p:tgtEl>
                                          <p:spTgt spid="266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6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50"/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2" grpId="0" build="p"/>
      <p:bldP spid="2662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557" name="Picture 5" descr="LOGOFIC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94" y="5759054"/>
            <a:ext cx="812006" cy="10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58" name="Picture 6" descr="header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07" y="1376363"/>
            <a:ext cx="4523185" cy="92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9564" name="Picture 12" descr="header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57" y="4015979"/>
            <a:ext cx="4523185" cy="92511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9565" name="Picture 13" descr="header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635" y="2672954"/>
            <a:ext cx="3614738" cy="92630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9566" name="Text Box 14"/>
          <p:cNvSpPr txBox="1">
            <a:spLocks noChangeArrowheads="1"/>
          </p:cNvSpPr>
          <p:nvPr/>
        </p:nvSpPr>
        <p:spPr bwMode="auto">
          <a:xfrm>
            <a:off x="2899173" y="1564482"/>
            <a:ext cx="6408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così giunti al termine</a:t>
            </a:r>
            <a:endParaRPr lang="it-IT" altLang="it-IT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cript MT Bold" pitchFamily="66" charset="0"/>
            </a:endParaRPr>
          </a:p>
        </p:txBody>
      </p:sp>
      <p:sp>
        <p:nvSpPr>
          <p:cNvPr id="279568" name="Text Box 16"/>
          <p:cNvSpPr txBox="1">
            <a:spLocks noChangeArrowheads="1"/>
          </p:cNvSpPr>
          <p:nvPr/>
        </p:nvSpPr>
        <p:spPr bwMode="auto">
          <a:xfrm>
            <a:off x="984647" y="3263504"/>
            <a:ext cx="10224000" cy="166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ricordiamo che </a:t>
            </a:r>
            <a:r>
              <a:rPr lang="it-IT" altLang="it-IT" sz="3300" b="1" i="1" dirty="0" err="1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 nostro sito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troverete </a:t>
            </a: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la documentazione </a:t>
            </a:r>
            <a:endParaRPr lang="it-IT" altLang="it-IT" sz="3300" b="1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300" b="1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300" b="1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 assembleari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24" y="185735"/>
            <a:ext cx="956010" cy="652581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61" y="189307"/>
            <a:ext cx="3107631" cy="651600"/>
          </a:xfrm>
          <a:prstGeom prst="rect">
            <a:avLst/>
          </a:prstGeom>
          <a:noFill/>
          <a:ln w="63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697" y="203594"/>
            <a:ext cx="1006009" cy="651600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577828" y="1443037"/>
            <a:ext cx="4948238" cy="180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GRAZIE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CORTESE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ATTENZIONE</a:t>
            </a:r>
            <a:endParaRPr lang="it-IT" altLang="it-IT" sz="3600" b="1" i="1" dirty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3668316" y="3590925"/>
            <a:ext cx="4948238" cy="169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buon cronometraggio</a:t>
            </a:r>
          </a:p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FFCC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6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e…</a:t>
            </a:r>
          </a:p>
        </p:txBody>
      </p:sp>
      <p:pic>
        <p:nvPicPr>
          <p:cNvPr id="18" name="Picture 8" descr="smilecia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350" y="1106092"/>
            <a:ext cx="1257300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4420596" y="2599135"/>
            <a:ext cx="334604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Arrivederci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prossima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500" b="1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</a:t>
            </a:r>
            <a:endParaRPr lang="it-IT" altLang="it-IT" sz="4500" b="1" i="1" dirty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010900" y="6357938"/>
            <a:ext cx="45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dirty="0">
                <a:solidFill>
                  <a:srgbClr val="E3E3FF">
                    <a:lumMod val="50000"/>
                  </a:srgbClr>
                </a:solidFill>
                <a:latin typeface="Arial Rounded MT Bold" panose="020F0704030504030204" pitchFamily="34" charset="0"/>
              </a:rPr>
              <a:t>by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4456" y="6259735"/>
            <a:ext cx="494769" cy="576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CasellaDiTesto 1"/>
          <p:cNvSpPr txBox="1"/>
          <p:nvPr/>
        </p:nvSpPr>
        <p:spPr>
          <a:xfrm>
            <a:off x="10703852" y="5461457"/>
            <a:ext cx="1351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FINE</a:t>
            </a:r>
            <a:endParaRPr lang="it-IT" sz="4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73297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2500"/>
                                        <p:tgtEl>
                                          <p:spTgt spid="279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2500"/>
                                        <p:tgtEl>
                                          <p:spTgt spid="2795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2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2500"/>
                                        <p:tgtEl>
                                          <p:spTgt spid="2795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7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00"/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6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795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9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100"/>
                            </p:stCondLst>
                            <p:childTnLst>
                              <p:par>
                                <p:cTn id="58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550"/>
                            </p:stCondLst>
                            <p:childTnLst>
                              <p:par>
                                <p:cTn id="6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650"/>
                            </p:stCondLst>
                            <p:childTnLst>
                              <p:par>
                                <p:cTn id="70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815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repeatCount="3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566" grpId="0"/>
      <p:bldP spid="279566" grpId="1"/>
      <p:bldP spid="279568" grpId="0"/>
      <p:bldP spid="279568" grpId="1"/>
      <p:bldP spid="13" grpId="0"/>
      <p:bldP spid="13" grpId="1"/>
      <p:bldP spid="17" grpId="0"/>
      <p:bldP spid="17" grpId="1"/>
      <p:bldP spid="19" grpId="0"/>
      <p:bldP spid="5" grpId="0"/>
      <p:bldP spid="2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Struttura predefinita">
  <a:themeElements>
    <a:clrScheme name="Struttura predefinita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Vetta">
  <a:themeElements>
    <a:clrScheme name="Vetta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Vet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Vetta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tta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25554</TotalTime>
  <Words>434</Words>
  <Application>Microsoft Office PowerPoint</Application>
  <PresentationFormat>Widescreen</PresentationFormat>
  <Paragraphs>113</Paragraphs>
  <Slides>14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4</vt:i4>
      </vt:variant>
      <vt:variant>
        <vt:lpstr>Titoli diapositive</vt:lpstr>
      </vt:variant>
      <vt:variant>
        <vt:i4>14</vt:i4>
      </vt:variant>
    </vt:vector>
  </HeadingPairs>
  <TitlesOfParts>
    <vt:vector size="26" baseType="lpstr">
      <vt:lpstr>Arial</vt:lpstr>
      <vt:lpstr>Arial Rounded MT Bold</vt:lpstr>
      <vt:lpstr>Calibri</vt:lpstr>
      <vt:lpstr>Century Gothic</vt:lpstr>
      <vt:lpstr>Script MT Bold</vt:lpstr>
      <vt:lpstr>Tahoma</vt:lpstr>
      <vt:lpstr>Wingdings</vt:lpstr>
      <vt:lpstr>Wingdings 3</vt:lpstr>
      <vt:lpstr>Chiamata sipario</vt:lpstr>
      <vt:lpstr>Sezione</vt:lpstr>
      <vt:lpstr>Struttura predefinita</vt:lpstr>
      <vt:lpstr>1_Vetta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709</cp:revision>
  <dcterms:created xsi:type="dcterms:W3CDTF">2020-02-08T06:14:58Z</dcterms:created>
  <dcterms:modified xsi:type="dcterms:W3CDTF">2023-02-03T05:19:22Z</dcterms:modified>
</cp:coreProperties>
</file>