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1"/>
  </p:notesMasterIdLst>
  <p:sldIdLst>
    <p:sldId id="346" r:id="rId3"/>
    <p:sldId id="329" r:id="rId4"/>
    <p:sldId id="330" r:id="rId5"/>
    <p:sldId id="331" r:id="rId6"/>
    <p:sldId id="332" r:id="rId7"/>
    <p:sldId id="333" r:id="rId8"/>
    <p:sldId id="334" r:id="rId9"/>
    <p:sldId id="335" r:id="rId10"/>
    <p:sldId id="336" r:id="rId11"/>
    <p:sldId id="337" r:id="rId12"/>
    <p:sldId id="338" r:id="rId13"/>
    <p:sldId id="339" r:id="rId14"/>
    <p:sldId id="340" r:id="rId15"/>
    <p:sldId id="341" r:id="rId16"/>
    <p:sldId id="342" r:id="rId17"/>
    <p:sldId id="343" r:id="rId18"/>
    <p:sldId id="344" r:id="rId19"/>
    <p:sldId id="345" r:id="rId20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42" autoAdjust="0"/>
    <p:restoredTop sz="94660"/>
  </p:normalViewPr>
  <p:slideViewPr>
    <p:cSldViewPr snapToGrid="0">
      <p:cViewPr varScale="1">
        <p:scale>
          <a:sx n="71" d="100"/>
          <a:sy n="71" d="100"/>
        </p:scale>
        <p:origin x="30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C50048-D46D-4BF8-A6A6-71C742F588A5}" type="datetimeFigureOut">
              <a:rPr lang="it-IT" smtClean="0"/>
              <a:t>08/02/2020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0DA76C-E4DB-464B-A3DD-1B0D5AD4FE4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74423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7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8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9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0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2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3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6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7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8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19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3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4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25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4248" name="Rectangle 24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00200"/>
            <a:ext cx="10363200" cy="1828800"/>
          </a:xfrm>
        </p:spPr>
        <p:txBody>
          <a:bodyPr/>
          <a:lstStyle>
            <a:lvl1pPr>
              <a:defRPr sz="3600"/>
            </a:lvl1pPr>
          </a:lstStyle>
          <a:p>
            <a:pPr lvl="0"/>
            <a:r>
              <a:rPr lang="it-IT" altLang="it-IT" noProof="0" smtClean="0"/>
              <a:t>Fare clic per modificare lo stile del titolo</a:t>
            </a:r>
          </a:p>
        </p:txBody>
      </p:sp>
      <p:sp>
        <p:nvSpPr>
          <p:cNvPr id="564249" name="Rectangle 2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it-IT" altLang="it-IT" noProof="0" smtClean="0"/>
              <a:t>Fare clic per modificare lo stile del sottotitolo dello schema</a:t>
            </a:r>
          </a:p>
        </p:txBody>
      </p:sp>
      <p:sp>
        <p:nvSpPr>
          <p:cNvPr id="26" name="Rectangle 26"/>
          <p:cNvSpPr>
            <a:spLocks noGrp="1" noChangeArrowheads="1"/>
          </p:cNvSpPr>
          <p:nvPr>
            <p:ph type="dt" sz="quarter" idx="10"/>
          </p:nvPr>
        </p:nvSpPr>
        <p:spPr>
          <a:xfrm>
            <a:off x="609600" y="6243638"/>
            <a:ext cx="2844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7" name="Rectangle 2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8" name="Rectangle 2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68484-49E0-4349-9663-BE86605364C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686752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383329-4FDA-49FE-B975-29130195FC5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07613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2557" y="1709737"/>
            <a:ext cx="10515600" cy="2852738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2557" y="4589860"/>
            <a:ext cx="10515600" cy="1500188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9D8DE-6EE9-4F78-97B4-97A6B440E45B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45206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231467" y="1600200"/>
            <a:ext cx="5350933" cy="4530329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787F9-399B-4B5A-B9ED-22FAF26C1A8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6127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3" y="365526"/>
            <a:ext cx="10515600" cy="132516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41027" y="1681162"/>
            <a:ext cx="515620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41027" y="2505077"/>
            <a:ext cx="515620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6" y="1681162"/>
            <a:ext cx="5184421" cy="82391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6" y="2505077"/>
            <a:ext cx="5184421" cy="3684985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8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7B627E-F014-4197-AC35-6E9969E6334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9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75190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C1C93-FB20-43E6-A14C-5D23BCB1B45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412567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B8FA1-F4F2-4AB8-A307-851C97170B5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05986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85AD98-F4A8-4DDC-A708-98334826D6CA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524347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41022" y="457200"/>
            <a:ext cx="3931356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4423" y="987032"/>
            <a:ext cx="6172199" cy="48744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41022" y="2057400"/>
            <a:ext cx="3931356" cy="38111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6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D204C9-1728-462D-8C8E-415D1372E1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7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29772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785B7-13ED-428E-A95B-198992167AC5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09799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839200" y="277416"/>
            <a:ext cx="2743200" cy="5853113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609600" y="277416"/>
            <a:ext cx="7958667" cy="5853113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AEF630-3726-4D57-93E7-DD4CF5E66B0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157095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81680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7596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9829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3325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0281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1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71443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0214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598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36771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1506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346114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123354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defTabSz="457200"/>
            <a:r>
              <a:rPr lang="en-US" sz="8000" dirty="0">
                <a:solidFill>
                  <a:prstClr val="white"/>
                </a:solidFill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r" defTabSz="457200"/>
            <a:r>
              <a:rPr lang="en-US" sz="8000" dirty="0">
                <a:solidFill>
                  <a:prstClr val="white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721333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0767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3490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3918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0" y="0"/>
            <a:ext cx="12214578" cy="6858000"/>
            <a:chOff x="0" y="0"/>
            <a:chExt cx="5770" cy="4320"/>
          </a:xfrm>
        </p:grpSpPr>
        <p:sp>
          <p:nvSpPr>
            <p:cNvPr id="563203" name="Rectangle 3"/>
            <p:cNvSpPr>
              <a:spLocks noChangeArrowheads="1"/>
            </p:cNvSpPr>
            <p:nvPr userDrawn="1"/>
          </p:nvSpPr>
          <p:spPr bwMode="hidden">
            <a:xfrm>
              <a:off x="5231" y="1"/>
              <a:ext cx="528" cy="4319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accent2">
                    <a:gamma/>
                    <a:tint val="94118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4" name="Rectangle 4"/>
            <p:cNvSpPr>
              <a:spLocks noChangeArrowheads="1"/>
            </p:cNvSpPr>
            <p:nvPr userDrawn="1"/>
          </p:nvSpPr>
          <p:spPr bwMode="hidden">
            <a:xfrm>
              <a:off x="1056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5" name="Rectangle 5"/>
            <p:cNvSpPr>
              <a:spLocks noChangeArrowheads="1"/>
            </p:cNvSpPr>
            <p:nvPr userDrawn="1"/>
          </p:nvSpPr>
          <p:spPr bwMode="hidden">
            <a:xfrm>
              <a:off x="1728" y="0"/>
              <a:ext cx="432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6" name="Rectangle 6"/>
            <p:cNvSpPr>
              <a:spLocks noChangeArrowheads="1"/>
            </p:cNvSpPr>
            <p:nvPr userDrawn="1"/>
          </p:nvSpPr>
          <p:spPr bwMode="hidden">
            <a:xfrm>
              <a:off x="2256" y="0"/>
              <a:ext cx="240" cy="432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7" name="Rectangle 7"/>
            <p:cNvSpPr>
              <a:spLocks noChangeArrowheads="1"/>
            </p:cNvSpPr>
            <p:nvPr userDrawn="1"/>
          </p:nvSpPr>
          <p:spPr bwMode="hidden">
            <a:xfrm>
              <a:off x="1344" y="0"/>
              <a:ext cx="38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8" name="Rectangle 8"/>
            <p:cNvSpPr>
              <a:spLocks noChangeArrowheads="1"/>
            </p:cNvSpPr>
            <p:nvPr userDrawn="1"/>
          </p:nvSpPr>
          <p:spPr bwMode="hidden">
            <a:xfrm>
              <a:off x="480" y="0"/>
              <a:ext cx="576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09" name="Rectangle 9"/>
            <p:cNvSpPr>
              <a:spLocks noChangeArrowheads="1"/>
            </p:cNvSpPr>
            <p:nvPr userDrawn="1"/>
          </p:nvSpPr>
          <p:spPr bwMode="hidden">
            <a:xfrm>
              <a:off x="288" y="0"/>
              <a:ext cx="19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8470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0" name="Rectangle 10"/>
            <p:cNvSpPr>
              <a:spLocks noChangeArrowheads="1"/>
            </p:cNvSpPr>
            <p:nvPr userDrawn="1"/>
          </p:nvSpPr>
          <p:spPr bwMode="hidden">
            <a:xfrm>
              <a:off x="0" y="0"/>
              <a:ext cx="288" cy="4320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1" name="Rectangle 11"/>
            <p:cNvSpPr>
              <a:spLocks noChangeArrowheads="1"/>
            </p:cNvSpPr>
            <p:nvPr userDrawn="1"/>
          </p:nvSpPr>
          <p:spPr bwMode="hidden">
            <a:xfrm>
              <a:off x="2160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2" name="Rectangle 12"/>
            <p:cNvSpPr>
              <a:spLocks noChangeArrowheads="1"/>
            </p:cNvSpPr>
            <p:nvPr userDrawn="1"/>
          </p:nvSpPr>
          <p:spPr bwMode="hidden">
            <a:xfrm>
              <a:off x="2784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3" name="Rectangle 13"/>
            <p:cNvSpPr>
              <a:spLocks noChangeArrowheads="1"/>
            </p:cNvSpPr>
            <p:nvPr userDrawn="1"/>
          </p:nvSpPr>
          <p:spPr bwMode="hidden">
            <a:xfrm>
              <a:off x="1248" y="0"/>
              <a:ext cx="144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4" name="Rectangle 14"/>
            <p:cNvSpPr>
              <a:spLocks noChangeArrowheads="1"/>
            </p:cNvSpPr>
            <p:nvPr userDrawn="1"/>
          </p:nvSpPr>
          <p:spPr bwMode="hidden">
            <a:xfrm>
              <a:off x="3300" y="0"/>
              <a:ext cx="252" cy="432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5" name="Rectangle 15"/>
            <p:cNvSpPr>
              <a:spLocks noChangeArrowheads="1"/>
            </p:cNvSpPr>
            <p:nvPr userDrawn="1"/>
          </p:nvSpPr>
          <p:spPr bwMode="hidden">
            <a:xfrm>
              <a:off x="4655" y="0"/>
              <a:ext cx="14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6" name="Rectangle 16"/>
            <p:cNvSpPr>
              <a:spLocks noChangeArrowheads="1"/>
            </p:cNvSpPr>
            <p:nvPr userDrawn="1"/>
          </p:nvSpPr>
          <p:spPr bwMode="hidden">
            <a:xfrm>
              <a:off x="4607" y="0"/>
              <a:ext cx="67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7" name="Rectangle 17"/>
            <p:cNvSpPr>
              <a:spLocks noChangeArrowheads="1"/>
            </p:cNvSpPr>
            <p:nvPr userDrawn="1"/>
          </p:nvSpPr>
          <p:spPr bwMode="hidden">
            <a:xfrm>
              <a:off x="3504" y="0"/>
              <a:ext cx="624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8" name="Rectangle 18"/>
            <p:cNvSpPr>
              <a:spLocks noChangeArrowheads="1"/>
            </p:cNvSpPr>
            <p:nvPr userDrawn="1"/>
          </p:nvSpPr>
          <p:spPr bwMode="hidden">
            <a:xfrm>
              <a:off x="3840" y="0"/>
              <a:ext cx="528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19" name="Rectangle 19"/>
            <p:cNvSpPr>
              <a:spLocks noChangeArrowheads="1"/>
            </p:cNvSpPr>
            <p:nvPr userDrawn="1"/>
          </p:nvSpPr>
          <p:spPr bwMode="hidden">
            <a:xfrm>
              <a:off x="4367" y="0"/>
              <a:ext cx="240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50000">
                  <a:schemeClr val="bg2">
                    <a:gamma/>
                    <a:shade val="96863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0" name="Rectangle 20"/>
            <p:cNvSpPr>
              <a:spLocks noChangeArrowheads="1"/>
            </p:cNvSpPr>
            <p:nvPr userDrawn="1"/>
          </p:nvSpPr>
          <p:spPr bwMode="hidden">
            <a:xfrm>
              <a:off x="2680" y="0"/>
              <a:ext cx="152" cy="432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1" name="Rectangle 21"/>
            <p:cNvSpPr>
              <a:spLocks noChangeArrowheads="1"/>
            </p:cNvSpPr>
            <p:nvPr userDrawn="1"/>
          </p:nvSpPr>
          <p:spPr bwMode="hidden">
            <a:xfrm>
              <a:off x="2366" y="0"/>
              <a:ext cx="336" cy="4320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2" name="Freeform 22"/>
            <p:cNvSpPr>
              <a:spLocks/>
            </p:cNvSpPr>
            <p:nvPr userDrawn="1"/>
          </p:nvSpPr>
          <p:spPr bwMode="hidden">
            <a:xfrm>
              <a:off x="1" y="3875"/>
              <a:ext cx="5758" cy="445"/>
            </a:xfrm>
            <a:custGeom>
              <a:avLst/>
              <a:gdLst>
                <a:gd name="T0" fmla="*/ 5700 w 5760"/>
                <a:gd name="T1" fmla="*/ 86 h 445"/>
                <a:gd name="T2" fmla="*/ 5508 w 5760"/>
                <a:gd name="T3" fmla="*/ 86 h 445"/>
                <a:gd name="T4" fmla="*/ 5454 w 5760"/>
                <a:gd name="T5" fmla="*/ 76 h 445"/>
                <a:gd name="T6" fmla="*/ 5448 w 5760"/>
                <a:gd name="T7" fmla="*/ 65 h 445"/>
                <a:gd name="T8" fmla="*/ 5442 w 5760"/>
                <a:gd name="T9" fmla="*/ 44 h 445"/>
                <a:gd name="T10" fmla="*/ 5414 w 5760"/>
                <a:gd name="T11" fmla="*/ 18 h 445"/>
                <a:gd name="T12" fmla="*/ 5332 w 5760"/>
                <a:gd name="T13" fmla="*/ 7 h 445"/>
                <a:gd name="T14" fmla="*/ 5051 w 5760"/>
                <a:gd name="T15" fmla="*/ 22 h 445"/>
                <a:gd name="T16" fmla="*/ 4986 w 5760"/>
                <a:gd name="T17" fmla="*/ 55 h 445"/>
                <a:gd name="T18" fmla="*/ 4854 w 5760"/>
                <a:gd name="T19" fmla="*/ 102 h 445"/>
                <a:gd name="T20" fmla="*/ 4740 w 5760"/>
                <a:gd name="T21" fmla="*/ 112 h 445"/>
                <a:gd name="T22" fmla="*/ 4662 w 5760"/>
                <a:gd name="T23" fmla="*/ 91 h 445"/>
                <a:gd name="T24" fmla="*/ 4598 w 5760"/>
                <a:gd name="T25" fmla="*/ 25 h 445"/>
                <a:gd name="T26" fmla="*/ 4514 w 5760"/>
                <a:gd name="T27" fmla="*/ 9 h 445"/>
                <a:gd name="T28" fmla="*/ 4410 w 5760"/>
                <a:gd name="T29" fmla="*/ 39 h 445"/>
                <a:gd name="T30" fmla="*/ 4236 w 5760"/>
                <a:gd name="T31" fmla="*/ 81 h 445"/>
                <a:gd name="T32" fmla="*/ 4020 w 5760"/>
                <a:gd name="T33" fmla="*/ 102 h 445"/>
                <a:gd name="T34" fmla="*/ 3810 w 5760"/>
                <a:gd name="T35" fmla="*/ 102 h 445"/>
                <a:gd name="T36" fmla="*/ 3654 w 5760"/>
                <a:gd name="T37" fmla="*/ 76 h 445"/>
                <a:gd name="T38" fmla="*/ 3594 w 5760"/>
                <a:gd name="T39" fmla="*/ 50 h 445"/>
                <a:gd name="T40" fmla="*/ 3528 w 5760"/>
                <a:gd name="T41" fmla="*/ 44 h 445"/>
                <a:gd name="T42" fmla="*/ 3480 w 5760"/>
                <a:gd name="T43" fmla="*/ 55 h 445"/>
                <a:gd name="T44" fmla="*/ 3420 w 5760"/>
                <a:gd name="T45" fmla="*/ 76 h 445"/>
                <a:gd name="T46" fmla="*/ 3048 w 5760"/>
                <a:gd name="T47" fmla="*/ 112 h 445"/>
                <a:gd name="T48" fmla="*/ 2844 w 5760"/>
                <a:gd name="T49" fmla="*/ 128 h 445"/>
                <a:gd name="T50" fmla="*/ 2742 w 5760"/>
                <a:gd name="T51" fmla="*/ 117 h 445"/>
                <a:gd name="T52" fmla="*/ 2710 w 5760"/>
                <a:gd name="T53" fmla="*/ 56 h 445"/>
                <a:gd name="T54" fmla="*/ 2658 w 5760"/>
                <a:gd name="T55" fmla="*/ 50 h 445"/>
                <a:gd name="T56" fmla="*/ 2558 w 5760"/>
                <a:gd name="T57" fmla="*/ 95 h 445"/>
                <a:gd name="T58" fmla="*/ 2444 w 5760"/>
                <a:gd name="T59" fmla="*/ 109 h 445"/>
                <a:gd name="T60" fmla="*/ 2322 w 5760"/>
                <a:gd name="T61" fmla="*/ 91 h 445"/>
                <a:gd name="T62" fmla="*/ 2274 w 5760"/>
                <a:gd name="T63" fmla="*/ 70 h 445"/>
                <a:gd name="T64" fmla="*/ 2185 w 5760"/>
                <a:gd name="T65" fmla="*/ 3 h 445"/>
                <a:gd name="T66" fmla="*/ 2048 w 5760"/>
                <a:gd name="T67" fmla="*/ 64 h 445"/>
                <a:gd name="T68" fmla="*/ 1794 w 5760"/>
                <a:gd name="T69" fmla="*/ 102 h 445"/>
                <a:gd name="T70" fmla="*/ 1560 w 5760"/>
                <a:gd name="T71" fmla="*/ 91 h 445"/>
                <a:gd name="T72" fmla="*/ 1482 w 5760"/>
                <a:gd name="T73" fmla="*/ 76 h 445"/>
                <a:gd name="T74" fmla="*/ 1428 w 5760"/>
                <a:gd name="T75" fmla="*/ 50 h 445"/>
                <a:gd name="T76" fmla="*/ 1374 w 5760"/>
                <a:gd name="T77" fmla="*/ 44 h 445"/>
                <a:gd name="T78" fmla="*/ 1308 w 5760"/>
                <a:gd name="T79" fmla="*/ 55 h 445"/>
                <a:gd name="T80" fmla="*/ 1140 w 5760"/>
                <a:gd name="T81" fmla="*/ 107 h 445"/>
                <a:gd name="T82" fmla="*/ 948 w 5760"/>
                <a:gd name="T83" fmla="*/ 143 h 445"/>
                <a:gd name="T84" fmla="*/ 708 w 5760"/>
                <a:gd name="T85" fmla="*/ 138 h 445"/>
                <a:gd name="T86" fmla="*/ 534 w 5760"/>
                <a:gd name="T87" fmla="*/ 96 h 445"/>
                <a:gd name="T88" fmla="*/ 444 w 5760"/>
                <a:gd name="T89" fmla="*/ 55 h 445"/>
                <a:gd name="T90" fmla="*/ 396 w 5760"/>
                <a:gd name="T91" fmla="*/ 34 h 445"/>
                <a:gd name="T92" fmla="*/ 378 w 5760"/>
                <a:gd name="T93" fmla="*/ 39 h 445"/>
                <a:gd name="T94" fmla="*/ 342 w 5760"/>
                <a:gd name="T95" fmla="*/ 70 h 445"/>
                <a:gd name="T96" fmla="*/ 288 w 5760"/>
                <a:gd name="T97" fmla="*/ 96 h 445"/>
                <a:gd name="T98" fmla="*/ 192 w 5760"/>
                <a:gd name="T99" fmla="*/ 112 h 445"/>
                <a:gd name="T100" fmla="*/ 90 w 5760"/>
                <a:gd name="T101" fmla="*/ 112 h 445"/>
                <a:gd name="T102" fmla="*/ 0 w 5760"/>
                <a:gd name="T103" fmla="*/ 96 h 445"/>
                <a:gd name="T104" fmla="*/ 5760 w 5760"/>
                <a:gd name="T105" fmla="*/ 445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760" h="445">
                  <a:moveTo>
                    <a:pt x="5760" y="445"/>
                  </a:moveTo>
                  <a:lnTo>
                    <a:pt x="5760" y="76"/>
                  </a:lnTo>
                  <a:lnTo>
                    <a:pt x="5730" y="81"/>
                  </a:lnTo>
                  <a:lnTo>
                    <a:pt x="5700" y="86"/>
                  </a:lnTo>
                  <a:lnTo>
                    <a:pt x="5646" y="91"/>
                  </a:lnTo>
                  <a:lnTo>
                    <a:pt x="5592" y="91"/>
                  </a:lnTo>
                  <a:lnTo>
                    <a:pt x="5544" y="91"/>
                  </a:lnTo>
                  <a:lnTo>
                    <a:pt x="5508" y="86"/>
                  </a:lnTo>
                  <a:lnTo>
                    <a:pt x="5490" y="86"/>
                  </a:lnTo>
                  <a:lnTo>
                    <a:pt x="5478" y="81"/>
                  </a:lnTo>
                  <a:lnTo>
                    <a:pt x="5466" y="76"/>
                  </a:lnTo>
                  <a:lnTo>
                    <a:pt x="5454" y="76"/>
                  </a:lnTo>
                  <a:lnTo>
                    <a:pt x="5454" y="70"/>
                  </a:lnTo>
                  <a:lnTo>
                    <a:pt x="5454" y="70"/>
                  </a:lnTo>
                  <a:lnTo>
                    <a:pt x="5448" y="70"/>
                  </a:lnTo>
                  <a:lnTo>
                    <a:pt x="5448" y="65"/>
                  </a:lnTo>
                  <a:lnTo>
                    <a:pt x="5448" y="60"/>
                  </a:lnTo>
                  <a:lnTo>
                    <a:pt x="5448" y="55"/>
                  </a:lnTo>
                  <a:lnTo>
                    <a:pt x="5442" y="50"/>
                  </a:lnTo>
                  <a:lnTo>
                    <a:pt x="5442" y="44"/>
                  </a:lnTo>
                  <a:lnTo>
                    <a:pt x="5436" y="39"/>
                  </a:lnTo>
                  <a:lnTo>
                    <a:pt x="5424" y="34"/>
                  </a:lnTo>
                  <a:lnTo>
                    <a:pt x="5418" y="29"/>
                  </a:lnTo>
                  <a:lnTo>
                    <a:pt x="5414" y="18"/>
                  </a:lnTo>
                  <a:lnTo>
                    <a:pt x="5401" y="16"/>
                  </a:lnTo>
                  <a:lnTo>
                    <a:pt x="5386" y="10"/>
                  </a:lnTo>
                  <a:lnTo>
                    <a:pt x="5368" y="7"/>
                  </a:lnTo>
                  <a:lnTo>
                    <a:pt x="5332" y="7"/>
                  </a:lnTo>
                  <a:lnTo>
                    <a:pt x="5246" y="10"/>
                  </a:lnTo>
                  <a:lnTo>
                    <a:pt x="5144" y="7"/>
                  </a:lnTo>
                  <a:lnTo>
                    <a:pt x="5090" y="16"/>
                  </a:lnTo>
                  <a:lnTo>
                    <a:pt x="5051" y="22"/>
                  </a:lnTo>
                  <a:lnTo>
                    <a:pt x="5036" y="30"/>
                  </a:lnTo>
                  <a:lnTo>
                    <a:pt x="5022" y="39"/>
                  </a:lnTo>
                  <a:lnTo>
                    <a:pt x="5010" y="44"/>
                  </a:lnTo>
                  <a:lnTo>
                    <a:pt x="4986" y="55"/>
                  </a:lnTo>
                  <a:lnTo>
                    <a:pt x="4950" y="70"/>
                  </a:lnTo>
                  <a:lnTo>
                    <a:pt x="4920" y="86"/>
                  </a:lnTo>
                  <a:lnTo>
                    <a:pt x="4884" y="96"/>
                  </a:lnTo>
                  <a:lnTo>
                    <a:pt x="4854" y="102"/>
                  </a:lnTo>
                  <a:lnTo>
                    <a:pt x="4824" y="107"/>
                  </a:lnTo>
                  <a:lnTo>
                    <a:pt x="4794" y="112"/>
                  </a:lnTo>
                  <a:lnTo>
                    <a:pt x="4764" y="112"/>
                  </a:lnTo>
                  <a:lnTo>
                    <a:pt x="4740" y="112"/>
                  </a:lnTo>
                  <a:lnTo>
                    <a:pt x="4716" y="107"/>
                  </a:lnTo>
                  <a:lnTo>
                    <a:pt x="4698" y="102"/>
                  </a:lnTo>
                  <a:lnTo>
                    <a:pt x="4674" y="96"/>
                  </a:lnTo>
                  <a:lnTo>
                    <a:pt x="4662" y="91"/>
                  </a:lnTo>
                  <a:lnTo>
                    <a:pt x="4644" y="86"/>
                  </a:lnTo>
                  <a:lnTo>
                    <a:pt x="4631" y="66"/>
                  </a:lnTo>
                  <a:lnTo>
                    <a:pt x="4617" y="42"/>
                  </a:lnTo>
                  <a:lnTo>
                    <a:pt x="4598" y="25"/>
                  </a:lnTo>
                  <a:lnTo>
                    <a:pt x="4584" y="13"/>
                  </a:lnTo>
                  <a:lnTo>
                    <a:pt x="4565" y="4"/>
                  </a:lnTo>
                  <a:lnTo>
                    <a:pt x="4535" y="3"/>
                  </a:lnTo>
                  <a:lnTo>
                    <a:pt x="4514" y="9"/>
                  </a:lnTo>
                  <a:lnTo>
                    <a:pt x="4494" y="18"/>
                  </a:lnTo>
                  <a:lnTo>
                    <a:pt x="4471" y="23"/>
                  </a:lnTo>
                  <a:lnTo>
                    <a:pt x="4440" y="29"/>
                  </a:lnTo>
                  <a:lnTo>
                    <a:pt x="4410" y="39"/>
                  </a:lnTo>
                  <a:lnTo>
                    <a:pt x="4374" y="50"/>
                  </a:lnTo>
                  <a:lnTo>
                    <a:pt x="4332" y="60"/>
                  </a:lnTo>
                  <a:lnTo>
                    <a:pt x="4284" y="76"/>
                  </a:lnTo>
                  <a:lnTo>
                    <a:pt x="4236" y="81"/>
                  </a:lnTo>
                  <a:lnTo>
                    <a:pt x="4183" y="91"/>
                  </a:lnTo>
                  <a:lnTo>
                    <a:pt x="4128" y="96"/>
                  </a:lnTo>
                  <a:lnTo>
                    <a:pt x="4074" y="102"/>
                  </a:lnTo>
                  <a:lnTo>
                    <a:pt x="4020" y="102"/>
                  </a:lnTo>
                  <a:lnTo>
                    <a:pt x="3966" y="102"/>
                  </a:lnTo>
                  <a:lnTo>
                    <a:pt x="3912" y="102"/>
                  </a:lnTo>
                  <a:lnTo>
                    <a:pt x="3858" y="102"/>
                  </a:lnTo>
                  <a:lnTo>
                    <a:pt x="3810" y="102"/>
                  </a:lnTo>
                  <a:lnTo>
                    <a:pt x="3762" y="96"/>
                  </a:lnTo>
                  <a:lnTo>
                    <a:pt x="3726" y="91"/>
                  </a:lnTo>
                  <a:lnTo>
                    <a:pt x="3684" y="81"/>
                  </a:lnTo>
                  <a:lnTo>
                    <a:pt x="3654" y="76"/>
                  </a:lnTo>
                  <a:lnTo>
                    <a:pt x="3642" y="70"/>
                  </a:lnTo>
                  <a:lnTo>
                    <a:pt x="3630" y="65"/>
                  </a:lnTo>
                  <a:lnTo>
                    <a:pt x="3612" y="60"/>
                  </a:lnTo>
                  <a:lnTo>
                    <a:pt x="3594" y="50"/>
                  </a:lnTo>
                  <a:lnTo>
                    <a:pt x="3576" y="50"/>
                  </a:lnTo>
                  <a:lnTo>
                    <a:pt x="3558" y="44"/>
                  </a:lnTo>
                  <a:lnTo>
                    <a:pt x="3540" y="44"/>
                  </a:lnTo>
                  <a:lnTo>
                    <a:pt x="3528" y="44"/>
                  </a:lnTo>
                  <a:lnTo>
                    <a:pt x="3516" y="50"/>
                  </a:lnTo>
                  <a:lnTo>
                    <a:pt x="3504" y="50"/>
                  </a:lnTo>
                  <a:lnTo>
                    <a:pt x="3492" y="55"/>
                  </a:lnTo>
                  <a:lnTo>
                    <a:pt x="3480" y="55"/>
                  </a:lnTo>
                  <a:lnTo>
                    <a:pt x="3468" y="65"/>
                  </a:lnTo>
                  <a:lnTo>
                    <a:pt x="3456" y="70"/>
                  </a:lnTo>
                  <a:lnTo>
                    <a:pt x="3450" y="70"/>
                  </a:lnTo>
                  <a:lnTo>
                    <a:pt x="3420" y="76"/>
                  </a:lnTo>
                  <a:lnTo>
                    <a:pt x="3330" y="81"/>
                  </a:lnTo>
                  <a:lnTo>
                    <a:pt x="3204" y="91"/>
                  </a:lnTo>
                  <a:lnTo>
                    <a:pt x="3126" y="102"/>
                  </a:lnTo>
                  <a:lnTo>
                    <a:pt x="3048" y="112"/>
                  </a:lnTo>
                  <a:lnTo>
                    <a:pt x="2970" y="123"/>
                  </a:lnTo>
                  <a:lnTo>
                    <a:pt x="2904" y="128"/>
                  </a:lnTo>
                  <a:lnTo>
                    <a:pt x="2868" y="128"/>
                  </a:lnTo>
                  <a:lnTo>
                    <a:pt x="2844" y="128"/>
                  </a:lnTo>
                  <a:lnTo>
                    <a:pt x="2814" y="128"/>
                  </a:lnTo>
                  <a:lnTo>
                    <a:pt x="2790" y="128"/>
                  </a:lnTo>
                  <a:lnTo>
                    <a:pt x="2766" y="123"/>
                  </a:lnTo>
                  <a:lnTo>
                    <a:pt x="2742" y="117"/>
                  </a:lnTo>
                  <a:lnTo>
                    <a:pt x="2724" y="112"/>
                  </a:lnTo>
                  <a:lnTo>
                    <a:pt x="2706" y="107"/>
                  </a:lnTo>
                  <a:lnTo>
                    <a:pt x="2704" y="83"/>
                  </a:lnTo>
                  <a:lnTo>
                    <a:pt x="2710" y="56"/>
                  </a:lnTo>
                  <a:lnTo>
                    <a:pt x="2710" y="36"/>
                  </a:lnTo>
                  <a:lnTo>
                    <a:pt x="2696" y="25"/>
                  </a:lnTo>
                  <a:lnTo>
                    <a:pt x="2672" y="36"/>
                  </a:lnTo>
                  <a:lnTo>
                    <a:pt x="2658" y="50"/>
                  </a:lnTo>
                  <a:lnTo>
                    <a:pt x="2638" y="60"/>
                  </a:lnTo>
                  <a:lnTo>
                    <a:pt x="2614" y="76"/>
                  </a:lnTo>
                  <a:lnTo>
                    <a:pt x="2590" y="84"/>
                  </a:lnTo>
                  <a:lnTo>
                    <a:pt x="2558" y="95"/>
                  </a:lnTo>
                  <a:lnTo>
                    <a:pt x="2536" y="98"/>
                  </a:lnTo>
                  <a:lnTo>
                    <a:pt x="2508" y="102"/>
                  </a:lnTo>
                  <a:lnTo>
                    <a:pt x="2478" y="105"/>
                  </a:lnTo>
                  <a:lnTo>
                    <a:pt x="2444" y="109"/>
                  </a:lnTo>
                  <a:lnTo>
                    <a:pt x="2410" y="110"/>
                  </a:lnTo>
                  <a:lnTo>
                    <a:pt x="2374" y="107"/>
                  </a:lnTo>
                  <a:lnTo>
                    <a:pt x="2348" y="103"/>
                  </a:lnTo>
                  <a:lnTo>
                    <a:pt x="2322" y="91"/>
                  </a:lnTo>
                  <a:lnTo>
                    <a:pt x="2304" y="86"/>
                  </a:lnTo>
                  <a:lnTo>
                    <a:pt x="2292" y="81"/>
                  </a:lnTo>
                  <a:lnTo>
                    <a:pt x="2286" y="76"/>
                  </a:lnTo>
                  <a:lnTo>
                    <a:pt x="2274" y="70"/>
                  </a:lnTo>
                  <a:lnTo>
                    <a:pt x="2268" y="65"/>
                  </a:lnTo>
                  <a:lnTo>
                    <a:pt x="2246" y="18"/>
                  </a:lnTo>
                  <a:lnTo>
                    <a:pt x="2224" y="0"/>
                  </a:lnTo>
                  <a:lnTo>
                    <a:pt x="2185" y="3"/>
                  </a:lnTo>
                  <a:lnTo>
                    <a:pt x="2156" y="16"/>
                  </a:lnTo>
                  <a:lnTo>
                    <a:pt x="2126" y="22"/>
                  </a:lnTo>
                  <a:lnTo>
                    <a:pt x="2081" y="49"/>
                  </a:lnTo>
                  <a:lnTo>
                    <a:pt x="2048" y="64"/>
                  </a:lnTo>
                  <a:lnTo>
                    <a:pt x="2018" y="76"/>
                  </a:lnTo>
                  <a:lnTo>
                    <a:pt x="1986" y="96"/>
                  </a:lnTo>
                  <a:lnTo>
                    <a:pt x="1896" y="102"/>
                  </a:lnTo>
                  <a:lnTo>
                    <a:pt x="1794" y="102"/>
                  </a:lnTo>
                  <a:lnTo>
                    <a:pt x="1692" y="102"/>
                  </a:lnTo>
                  <a:lnTo>
                    <a:pt x="1644" y="102"/>
                  </a:lnTo>
                  <a:lnTo>
                    <a:pt x="1602" y="96"/>
                  </a:lnTo>
                  <a:lnTo>
                    <a:pt x="1560" y="91"/>
                  </a:lnTo>
                  <a:lnTo>
                    <a:pt x="1524" y="86"/>
                  </a:lnTo>
                  <a:lnTo>
                    <a:pt x="1506" y="86"/>
                  </a:lnTo>
                  <a:lnTo>
                    <a:pt x="1494" y="81"/>
                  </a:lnTo>
                  <a:lnTo>
                    <a:pt x="1482" y="76"/>
                  </a:lnTo>
                  <a:lnTo>
                    <a:pt x="1476" y="70"/>
                  </a:lnTo>
                  <a:lnTo>
                    <a:pt x="1458" y="65"/>
                  </a:lnTo>
                  <a:lnTo>
                    <a:pt x="1440" y="55"/>
                  </a:lnTo>
                  <a:lnTo>
                    <a:pt x="1428" y="50"/>
                  </a:lnTo>
                  <a:lnTo>
                    <a:pt x="1410" y="50"/>
                  </a:lnTo>
                  <a:lnTo>
                    <a:pt x="1398" y="44"/>
                  </a:lnTo>
                  <a:lnTo>
                    <a:pt x="1386" y="44"/>
                  </a:lnTo>
                  <a:lnTo>
                    <a:pt x="1374" y="44"/>
                  </a:lnTo>
                  <a:lnTo>
                    <a:pt x="1356" y="44"/>
                  </a:lnTo>
                  <a:lnTo>
                    <a:pt x="1344" y="44"/>
                  </a:lnTo>
                  <a:lnTo>
                    <a:pt x="1332" y="50"/>
                  </a:lnTo>
                  <a:lnTo>
                    <a:pt x="1308" y="55"/>
                  </a:lnTo>
                  <a:lnTo>
                    <a:pt x="1260" y="70"/>
                  </a:lnTo>
                  <a:lnTo>
                    <a:pt x="1218" y="86"/>
                  </a:lnTo>
                  <a:lnTo>
                    <a:pt x="1176" y="96"/>
                  </a:lnTo>
                  <a:lnTo>
                    <a:pt x="1140" y="107"/>
                  </a:lnTo>
                  <a:lnTo>
                    <a:pt x="1098" y="117"/>
                  </a:lnTo>
                  <a:lnTo>
                    <a:pt x="1062" y="128"/>
                  </a:lnTo>
                  <a:lnTo>
                    <a:pt x="1020" y="133"/>
                  </a:lnTo>
                  <a:lnTo>
                    <a:pt x="948" y="143"/>
                  </a:lnTo>
                  <a:lnTo>
                    <a:pt x="882" y="149"/>
                  </a:lnTo>
                  <a:lnTo>
                    <a:pt x="822" y="149"/>
                  </a:lnTo>
                  <a:lnTo>
                    <a:pt x="762" y="143"/>
                  </a:lnTo>
                  <a:lnTo>
                    <a:pt x="708" y="138"/>
                  </a:lnTo>
                  <a:lnTo>
                    <a:pt x="654" y="128"/>
                  </a:lnTo>
                  <a:lnTo>
                    <a:pt x="612" y="117"/>
                  </a:lnTo>
                  <a:lnTo>
                    <a:pt x="570" y="107"/>
                  </a:lnTo>
                  <a:lnTo>
                    <a:pt x="534" y="96"/>
                  </a:lnTo>
                  <a:lnTo>
                    <a:pt x="504" y="86"/>
                  </a:lnTo>
                  <a:lnTo>
                    <a:pt x="480" y="76"/>
                  </a:lnTo>
                  <a:lnTo>
                    <a:pt x="462" y="65"/>
                  </a:lnTo>
                  <a:lnTo>
                    <a:pt x="444" y="55"/>
                  </a:lnTo>
                  <a:lnTo>
                    <a:pt x="426" y="44"/>
                  </a:lnTo>
                  <a:lnTo>
                    <a:pt x="408" y="34"/>
                  </a:lnTo>
                  <a:lnTo>
                    <a:pt x="402" y="34"/>
                  </a:lnTo>
                  <a:lnTo>
                    <a:pt x="396" y="34"/>
                  </a:lnTo>
                  <a:lnTo>
                    <a:pt x="390" y="34"/>
                  </a:lnTo>
                  <a:lnTo>
                    <a:pt x="390" y="34"/>
                  </a:lnTo>
                  <a:lnTo>
                    <a:pt x="384" y="34"/>
                  </a:lnTo>
                  <a:lnTo>
                    <a:pt x="378" y="39"/>
                  </a:lnTo>
                  <a:lnTo>
                    <a:pt x="372" y="44"/>
                  </a:lnTo>
                  <a:lnTo>
                    <a:pt x="360" y="55"/>
                  </a:lnTo>
                  <a:lnTo>
                    <a:pt x="348" y="65"/>
                  </a:lnTo>
                  <a:lnTo>
                    <a:pt x="342" y="70"/>
                  </a:lnTo>
                  <a:lnTo>
                    <a:pt x="336" y="76"/>
                  </a:lnTo>
                  <a:lnTo>
                    <a:pt x="324" y="86"/>
                  </a:lnTo>
                  <a:lnTo>
                    <a:pt x="306" y="91"/>
                  </a:lnTo>
                  <a:lnTo>
                    <a:pt x="288" y="96"/>
                  </a:lnTo>
                  <a:lnTo>
                    <a:pt x="264" y="102"/>
                  </a:lnTo>
                  <a:lnTo>
                    <a:pt x="240" y="107"/>
                  </a:lnTo>
                  <a:lnTo>
                    <a:pt x="216" y="112"/>
                  </a:lnTo>
                  <a:lnTo>
                    <a:pt x="192" y="112"/>
                  </a:lnTo>
                  <a:lnTo>
                    <a:pt x="168" y="117"/>
                  </a:lnTo>
                  <a:lnTo>
                    <a:pt x="145" y="117"/>
                  </a:lnTo>
                  <a:lnTo>
                    <a:pt x="120" y="117"/>
                  </a:lnTo>
                  <a:lnTo>
                    <a:pt x="90" y="112"/>
                  </a:lnTo>
                  <a:lnTo>
                    <a:pt x="66" y="112"/>
                  </a:lnTo>
                  <a:lnTo>
                    <a:pt x="42" y="107"/>
                  </a:lnTo>
                  <a:lnTo>
                    <a:pt x="24" y="102"/>
                  </a:lnTo>
                  <a:lnTo>
                    <a:pt x="0" y="96"/>
                  </a:lnTo>
                  <a:lnTo>
                    <a:pt x="0" y="445"/>
                  </a:lnTo>
                  <a:lnTo>
                    <a:pt x="5760" y="445"/>
                  </a:lnTo>
                  <a:lnTo>
                    <a:pt x="5760" y="445"/>
                  </a:lnTo>
                  <a:lnTo>
                    <a:pt x="5760" y="445"/>
                  </a:lnTo>
                </a:path>
              </a:pathLst>
            </a:custGeom>
            <a:solidFill>
              <a:schemeClr val="accent2">
                <a:alpha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F11E8C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  <p:sp>
          <p:nvSpPr>
            <p:cNvPr id="563223" name="Freeform 23"/>
            <p:cNvSpPr>
              <a:spLocks/>
            </p:cNvSpPr>
            <p:nvPr userDrawn="1"/>
          </p:nvSpPr>
          <p:spPr bwMode="hidden">
            <a:xfrm>
              <a:off x="0" y="3867"/>
              <a:ext cx="5770" cy="174"/>
            </a:xfrm>
            <a:custGeom>
              <a:avLst/>
              <a:gdLst>
                <a:gd name="T0" fmla="*/ 4993 w 5770"/>
                <a:gd name="T1" fmla="*/ 66 h 174"/>
                <a:gd name="T2" fmla="*/ 4771 w 5770"/>
                <a:gd name="T3" fmla="*/ 132 h 174"/>
                <a:gd name="T4" fmla="*/ 4640 w 5770"/>
                <a:gd name="T5" fmla="*/ 96 h 174"/>
                <a:gd name="T6" fmla="*/ 4598 w 5770"/>
                <a:gd name="T7" fmla="*/ 36 h 174"/>
                <a:gd name="T8" fmla="*/ 4478 w 5770"/>
                <a:gd name="T9" fmla="*/ 30 h 174"/>
                <a:gd name="T10" fmla="*/ 4186 w 5770"/>
                <a:gd name="T11" fmla="*/ 108 h 174"/>
                <a:gd name="T12" fmla="*/ 3815 w 5770"/>
                <a:gd name="T13" fmla="*/ 120 h 174"/>
                <a:gd name="T14" fmla="*/ 3617 w 5770"/>
                <a:gd name="T15" fmla="*/ 72 h 174"/>
                <a:gd name="T16" fmla="*/ 3510 w 5770"/>
                <a:gd name="T17" fmla="*/ 60 h 174"/>
                <a:gd name="T18" fmla="*/ 3336 w 5770"/>
                <a:gd name="T19" fmla="*/ 96 h 174"/>
                <a:gd name="T20" fmla="*/ 2846 w 5770"/>
                <a:gd name="T21" fmla="*/ 150 h 174"/>
                <a:gd name="T22" fmla="*/ 2703 w 5770"/>
                <a:gd name="T23" fmla="*/ 96 h 174"/>
                <a:gd name="T24" fmla="*/ 2619 w 5770"/>
                <a:gd name="T25" fmla="*/ 90 h 174"/>
                <a:gd name="T26" fmla="*/ 2416 w 5770"/>
                <a:gd name="T27" fmla="*/ 132 h 174"/>
                <a:gd name="T28" fmla="*/ 2278 w 5770"/>
                <a:gd name="T29" fmla="*/ 84 h 174"/>
                <a:gd name="T30" fmla="*/ 2151 w 5770"/>
                <a:gd name="T31" fmla="*/ 36 h 174"/>
                <a:gd name="T32" fmla="*/ 1947 w 5770"/>
                <a:gd name="T33" fmla="*/ 120 h 174"/>
                <a:gd name="T34" fmla="*/ 1525 w 5770"/>
                <a:gd name="T35" fmla="*/ 102 h 174"/>
                <a:gd name="T36" fmla="*/ 1429 w 5770"/>
                <a:gd name="T37" fmla="*/ 60 h 174"/>
                <a:gd name="T38" fmla="*/ 1333 w 5770"/>
                <a:gd name="T39" fmla="*/ 60 h 174"/>
                <a:gd name="T40" fmla="*/ 1058 w 5770"/>
                <a:gd name="T41" fmla="*/ 150 h 174"/>
                <a:gd name="T42" fmla="*/ 652 w 5770"/>
                <a:gd name="T43" fmla="*/ 150 h 174"/>
                <a:gd name="T44" fmla="*/ 442 w 5770"/>
                <a:gd name="T45" fmla="*/ 66 h 174"/>
                <a:gd name="T46" fmla="*/ 377 w 5770"/>
                <a:gd name="T47" fmla="*/ 48 h 174"/>
                <a:gd name="T48" fmla="*/ 305 w 5770"/>
                <a:gd name="T49" fmla="*/ 108 h 174"/>
                <a:gd name="T50" fmla="*/ 144 w 5770"/>
                <a:gd name="T51" fmla="*/ 138 h 174"/>
                <a:gd name="T52" fmla="*/ 0 w 5770"/>
                <a:gd name="T53" fmla="*/ 96 h 174"/>
                <a:gd name="T54" fmla="*/ 167 w 5770"/>
                <a:gd name="T55" fmla="*/ 120 h 174"/>
                <a:gd name="T56" fmla="*/ 323 w 5770"/>
                <a:gd name="T57" fmla="*/ 84 h 174"/>
                <a:gd name="T58" fmla="*/ 383 w 5770"/>
                <a:gd name="T59" fmla="*/ 24 h 174"/>
                <a:gd name="T60" fmla="*/ 460 w 5770"/>
                <a:gd name="T61" fmla="*/ 60 h 174"/>
                <a:gd name="T62" fmla="*/ 706 w 5770"/>
                <a:gd name="T63" fmla="*/ 144 h 174"/>
                <a:gd name="T64" fmla="*/ 1100 w 5770"/>
                <a:gd name="T65" fmla="*/ 120 h 174"/>
                <a:gd name="T66" fmla="*/ 1345 w 5770"/>
                <a:gd name="T67" fmla="*/ 36 h 174"/>
                <a:gd name="T68" fmla="*/ 1441 w 5770"/>
                <a:gd name="T69" fmla="*/ 48 h 174"/>
                <a:gd name="T70" fmla="*/ 1561 w 5770"/>
                <a:gd name="T71" fmla="*/ 90 h 174"/>
                <a:gd name="T72" fmla="*/ 1971 w 5770"/>
                <a:gd name="T73" fmla="*/ 96 h 174"/>
                <a:gd name="T74" fmla="*/ 2235 w 5770"/>
                <a:gd name="T75" fmla="*/ 3 h 174"/>
                <a:gd name="T76" fmla="*/ 2350 w 5770"/>
                <a:gd name="T77" fmla="*/ 102 h 174"/>
                <a:gd name="T78" fmla="*/ 2559 w 5770"/>
                <a:gd name="T79" fmla="*/ 96 h 174"/>
                <a:gd name="T80" fmla="*/ 2715 w 5770"/>
                <a:gd name="T81" fmla="*/ 24 h 174"/>
                <a:gd name="T82" fmla="*/ 2792 w 5770"/>
                <a:gd name="T83" fmla="*/ 132 h 174"/>
                <a:gd name="T84" fmla="*/ 3127 w 5770"/>
                <a:gd name="T85" fmla="*/ 102 h 174"/>
                <a:gd name="T86" fmla="*/ 3486 w 5770"/>
                <a:gd name="T87" fmla="*/ 48 h 174"/>
                <a:gd name="T88" fmla="*/ 3582 w 5770"/>
                <a:gd name="T89" fmla="*/ 42 h 174"/>
                <a:gd name="T90" fmla="*/ 3731 w 5770"/>
                <a:gd name="T91" fmla="*/ 90 h 174"/>
                <a:gd name="T92" fmla="*/ 4078 w 5770"/>
                <a:gd name="T93" fmla="*/ 102 h 174"/>
                <a:gd name="T94" fmla="*/ 4419 w 5770"/>
                <a:gd name="T95" fmla="*/ 30 h 174"/>
                <a:gd name="T96" fmla="*/ 4574 w 5770"/>
                <a:gd name="T97" fmla="*/ 6 h 174"/>
                <a:gd name="T98" fmla="*/ 4628 w 5770"/>
                <a:gd name="T99" fmla="*/ 60 h 174"/>
                <a:gd name="T100" fmla="*/ 4724 w 5770"/>
                <a:gd name="T101" fmla="*/ 108 h 174"/>
                <a:gd name="T102" fmla="*/ 4927 w 5770"/>
                <a:gd name="T103" fmla="*/ 84 h 174"/>
                <a:gd name="T104" fmla="*/ 5118 w 5770"/>
                <a:gd name="T105" fmla="*/ 14 h 174"/>
                <a:gd name="T106" fmla="*/ 5280 w 5770"/>
                <a:gd name="T107" fmla="*/ 9 h 174"/>
                <a:gd name="T108" fmla="*/ 5453 w 5770"/>
                <a:gd name="T109" fmla="*/ 36 h 174"/>
                <a:gd name="T110" fmla="*/ 5465 w 5770"/>
                <a:gd name="T111" fmla="*/ 72 h 174"/>
                <a:gd name="T112" fmla="*/ 5656 w 5770"/>
                <a:gd name="T113" fmla="*/ 90 h 174"/>
                <a:gd name="T114" fmla="*/ 5710 w 5770"/>
                <a:gd name="T115" fmla="*/ 102 h 174"/>
                <a:gd name="T116" fmla="*/ 5477 w 5770"/>
                <a:gd name="T117" fmla="*/ 90 h 174"/>
                <a:gd name="T118" fmla="*/ 5453 w 5770"/>
                <a:gd name="T119" fmla="*/ 60 h 174"/>
                <a:gd name="T120" fmla="*/ 5393 w 5770"/>
                <a:gd name="T121" fmla="*/ 30 h 174"/>
                <a:gd name="T122" fmla="*/ 5219 w 5770"/>
                <a:gd name="T123" fmla="*/ 2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770" h="174">
                  <a:moveTo>
                    <a:pt x="5151" y="24"/>
                  </a:moveTo>
                  <a:lnTo>
                    <a:pt x="5127" y="26"/>
                  </a:lnTo>
                  <a:lnTo>
                    <a:pt x="5082" y="30"/>
                  </a:lnTo>
                  <a:lnTo>
                    <a:pt x="5049" y="38"/>
                  </a:lnTo>
                  <a:lnTo>
                    <a:pt x="5029" y="48"/>
                  </a:lnTo>
                  <a:lnTo>
                    <a:pt x="5017" y="54"/>
                  </a:lnTo>
                  <a:lnTo>
                    <a:pt x="4993" y="66"/>
                  </a:lnTo>
                  <a:lnTo>
                    <a:pt x="4957" y="84"/>
                  </a:lnTo>
                  <a:lnTo>
                    <a:pt x="4927" y="102"/>
                  </a:lnTo>
                  <a:lnTo>
                    <a:pt x="4891" y="114"/>
                  </a:lnTo>
                  <a:lnTo>
                    <a:pt x="4861" y="120"/>
                  </a:lnTo>
                  <a:lnTo>
                    <a:pt x="4831" y="126"/>
                  </a:lnTo>
                  <a:lnTo>
                    <a:pt x="4801" y="132"/>
                  </a:lnTo>
                  <a:lnTo>
                    <a:pt x="4771" y="132"/>
                  </a:lnTo>
                  <a:lnTo>
                    <a:pt x="4748" y="132"/>
                  </a:lnTo>
                  <a:lnTo>
                    <a:pt x="4724" y="126"/>
                  </a:lnTo>
                  <a:lnTo>
                    <a:pt x="4706" y="120"/>
                  </a:lnTo>
                  <a:lnTo>
                    <a:pt x="4682" y="114"/>
                  </a:lnTo>
                  <a:lnTo>
                    <a:pt x="4670" y="108"/>
                  </a:lnTo>
                  <a:lnTo>
                    <a:pt x="4652" y="102"/>
                  </a:lnTo>
                  <a:lnTo>
                    <a:pt x="4640" y="96"/>
                  </a:lnTo>
                  <a:lnTo>
                    <a:pt x="4634" y="84"/>
                  </a:lnTo>
                  <a:lnTo>
                    <a:pt x="4628" y="78"/>
                  </a:lnTo>
                  <a:lnTo>
                    <a:pt x="4622" y="66"/>
                  </a:lnTo>
                  <a:lnTo>
                    <a:pt x="4616" y="54"/>
                  </a:lnTo>
                  <a:lnTo>
                    <a:pt x="4610" y="48"/>
                  </a:lnTo>
                  <a:lnTo>
                    <a:pt x="4604" y="42"/>
                  </a:lnTo>
                  <a:lnTo>
                    <a:pt x="4598" y="36"/>
                  </a:lnTo>
                  <a:lnTo>
                    <a:pt x="4586" y="30"/>
                  </a:lnTo>
                  <a:lnTo>
                    <a:pt x="4574" y="24"/>
                  </a:lnTo>
                  <a:lnTo>
                    <a:pt x="4562" y="18"/>
                  </a:lnTo>
                  <a:lnTo>
                    <a:pt x="4544" y="18"/>
                  </a:lnTo>
                  <a:lnTo>
                    <a:pt x="4526" y="18"/>
                  </a:lnTo>
                  <a:lnTo>
                    <a:pt x="4502" y="24"/>
                  </a:lnTo>
                  <a:lnTo>
                    <a:pt x="4478" y="30"/>
                  </a:lnTo>
                  <a:lnTo>
                    <a:pt x="4449" y="36"/>
                  </a:lnTo>
                  <a:lnTo>
                    <a:pt x="4419" y="48"/>
                  </a:lnTo>
                  <a:lnTo>
                    <a:pt x="4383" y="60"/>
                  </a:lnTo>
                  <a:lnTo>
                    <a:pt x="4341" y="72"/>
                  </a:lnTo>
                  <a:lnTo>
                    <a:pt x="4287" y="90"/>
                  </a:lnTo>
                  <a:lnTo>
                    <a:pt x="4239" y="96"/>
                  </a:lnTo>
                  <a:lnTo>
                    <a:pt x="4186" y="108"/>
                  </a:lnTo>
                  <a:lnTo>
                    <a:pt x="4132" y="114"/>
                  </a:lnTo>
                  <a:lnTo>
                    <a:pt x="4078" y="120"/>
                  </a:lnTo>
                  <a:lnTo>
                    <a:pt x="4024" y="120"/>
                  </a:lnTo>
                  <a:lnTo>
                    <a:pt x="3970" y="120"/>
                  </a:lnTo>
                  <a:lnTo>
                    <a:pt x="3916" y="120"/>
                  </a:lnTo>
                  <a:lnTo>
                    <a:pt x="3863" y="120"/>
                  </a:lnTo>
                  <a:lnTo>
                    <a:pt x="3815" y="120"/>
                  </a:lnTo>
                  <a:lnTo>
                    <a:pt x="3767" y="114"/>
                  </a:lnTo>
                  <a:lnTo>
                    <a:pt x="3731" y="108"/>
                  </a:lnTo>
                  <a:lnTo>
                    <a:pt x="3689" y="96"/>
                  </a:lnTo>
                  <a:lnTo>
                    <a:pt x="3659" y="90"/>
                  </a:lnTo>
                  <a:lnTo>
                    <a:pt x="3647" y="84"/>
                  </a:lnTo>
                  <a:lnTo>
                    <a:pt x="3635" y="78"/>
                  </a:lnTo>
                  <a:lnTo>
                    <a:pt x="3617" y="72"/>
                  </a:lnTo>
                  <a:lnTo>
                    <a:pt x="3600" y="60"/>
                  </a:lnTo>
                  <a:lnTo>
                    <a:pt x="3582" y="60"/>
                  </a:lnTo>
                  <a:lnTo>
                    <a:pt x="3564" y="54"/>
                  </a:lnTo>
                  <a:lnTo>
                    <a:pt x="3546" y="54"/>
                  </a:lnTo>
                  <a:lnTo>
                    <a:pt x="3534" y="54"/>
                  </a:lnTo>
                  <a:lnTo>
                    <a:pt x="3522" y="60"/>
                  </a:lnTo>
                  <a:lnTo>
                    <a:pt x="3510" y="60"/>
                  </a:lnTo>
                  <a:lnTo>
                    <a:pt x="3498" y="66"/>
                  </a:lnTo>
                  <a:lnTo>
                    <a:pt x="3486" y="66"/>
                  </a:lnTo>
                  <a:lnTo>
                    <a:pt x="3474" y="78"/>
                  </a:lnTo>
                  <a:lnTo>
                    <a:pt x="3462" y="84"/>
                  </a:lnTo>
                  <a:lnTo>
                    <a:pt x="3456" y="84"/>
                  </a:lnTo>
                  <a:lnTo>
                    <a:pt x="3426" y="90"/>
                  </a:lnTo>
                  <a:lnTo>
                    <a:pt x="3336" y="96"/>
                  </a:lnTo>
                  <a:lnTo>
                    <a:pt x="3205" y="108"/>
                  </a:lnTo>
                  <a:lnTo>
                    <a:pt x="3127" y="120"/>
                  </a:lnTo>
                  <a:lnTo>
                    <a:pt x="3049" y="132"/>
                  </a:lnTo>
                  <a:lnTo>
                    <a:pt x="2972" y="144"/>
                  </a:lnTo>
                  <a:lnTo>
                    <a:pt x="2906" y="150"/>
                  </a:lnTo>
                  <a:lnTo>
                    <a:pt x="2870" y="150"/>
                  </a:lnTo>
                  <a:lnTo>
                    <a:pt x="2846" y="150"/>
                  </a:lnTo>
                  <a:lnTo>
                    <a:pt x="2816" y="150"/>
                  </a:lnTo>
                  <a:lnTo>
                    <a:pt x="2792" y="150"/>
                  </a:lnTo>
                  <a:lnTo>
                    <a:pt x="2768" y="144"/>
                  </a:lnTo>
                  <a:lnTo>
                    <a:pt x="2744" y="138"/>
                  </a:lnTo>
                  <a:lnTo>
                    <a:pt x="2727" y="132"/>
                  </a:lnTo>
                  <a:lnTo>
                    <a:pt x="2709" y="126"/>
                  </a:lnTo>
                  <a:lnTo>
                    <a:pt x="2703" y="96"/>
                  </a:lnTo>
                  <a:lnTo>
                    <a:pt x="2703" y="78"/>
                  </a:lnTo>
                  <a:lnTo>
                    <a:pt x="2709" y="42"/>
                  </a:lnTo>
                  <a:lnTo>
                    <a:pt x="2697" y="36"/>
                  </a:lnTo>
                  <a:lnTo>
                    <a:pt x="2673" y="42"/>
                  </a:lnTo>
                  <a:lnTo>
                    <a:pt x="2661" y="60"/>
                  </a:lnTo>
                  <a:lnTo>
                    <a:pt x="2643" y="72"/>
                  </a:lnTo>
                  <a:lnTo>
                    <a:pt x="2619" y="90"/>
                  </a:lnTo>
                  <a:lnTo>
                    <a:pt x="2595" y="102"/>
                  </a:lnTo>
                  <a:lnTo>
                    <a:pt x="2559" y="114"/>
                  </a:lnTo>
                  <a:lnTo>
                    <a:pt x="2541" y="114"/>
                  </a:lnTo>
                  <a:lnTo>
                    <a:pt x="2511" y="120"/>
                  </a:lnTo>
                  <a:lnTo>
                    <a:pt x="2481" y="126"/>
                  </a:lnTo>
                  <a:lnTo>
                    <a:pt x="2446" y="126"/>
                  </a:lnTo>
                  <a:lnTo>
                    <a:pt x="2416" y="132"/>
                  </a:lnTo>
                  <a:lnTo>
                    <a:pt x="2380" y="126"/>
                  </a:lnTo>
                  <a:lnTo>
                    <a:pt x="2350" y="120"/>
                  </a:lnTo>
                  <a:lnTo>
                    <a:pt x="2326" y="108"/>
                  </a:lnTo>
                  <a:lnTo>
                    <a:pt x="2308" y="102"/>
                  </a:lnTo>
                  <a:lnTo>
                    <a:pt x="2296" y="96"/>
                  </a:lnTo>
                  <a:lnTo>
                    <a:pt x="2290" y="90"/>
                  </a:lnTo>
                  <a:lnTo>
                    <a:pt x="2278" y="84"/>
                  </a:lnTo>
                  <a:lnTo>
                    <a:pt x="2272" y="78"/>
                  </a:lnTo>
                  <a:lnTo>
                    <a:pt x="2250" y="57"/>
                  </a:lnTo>
                  <a:lnTo>
                    <a:pt x="2243" y="35"/>
                  </a:lnTo>
                  <a:lnTo>
                    <a:pt x="2228" y="18"/>
                  </a:lnTo>
                  <a:lnTo>
                    <a:pt x="2208" y="18"/>
                  </a:lnTo>
                  <a:lnTo>
                    <a:pt x="2172" y="24"/>
                  </a:lnTo>
                  <a:lnTo>
                    <a:pt x="2151" y="36"/>
                  </a:lnTo>
                  <a:lnTo>
                    <a:pt x="2127" y="51"/>
                  </a:lnTo>
                  <a:lnTo>
                    <a:pt x="2097" y="60"/>
                  </a:lnTo>
                  <a:lnTo>
                    <a:pt x="2073" y="72"/>
                  </a:lnTo>
                  <a:lnTo>
                    <a:pt x="2046" y="87"/>
                  </a:lnTo>
                  <a:lnTo>
                    <a:pt x="2007" y="102"/>
                  </a:lnTo>
                  <a:lnTo>
                    <a:pt x="1977" y="114"/>
                  </a:lnTo>
                  <a:lnTo>
                    <a:pt x="1947" y="120"/>
                  </a:lnTo>
                  <a:lnTo>
                    <a:pt x="1895" y="120"/>
                  </a:lnTo>
                  <a:lnTo>
                    <a:pt x="1794" y="120"/>
                  </a:lnTo>
                  <a:lnTo>
                    <a:pt x="1692" y="120"/>
                  </a:lnTo>
                  <a:lnTo>
                    <a:pt x="1644" y="120"/>
                  </a:lnTo>
                  <a:lnTo>
                    <a:pt x="1602" y="114"/>
                  </a:lnTo>
                  <a:lnTo>
                    <a:pt x="1561" y="108"/>
                  </a:lnTo>
                  <a:lnTo>
                    <a:pt x="1525" y="102"/>
                  </a:lnTo>
                  <a:lnTo>
                    <a:pt x="1507" y="102"/>
                  </a:lnTo>
                  <a:lnTo>
                    <a:pt x="1495" y="96"/>
                  </a:lnTo>
                  <a:lnTo>
                    <a:pt x="1483" y="90"/>
                  </a:lnTo>
                  <a:lnTo>
                    <a:pt x="1477" y="84"/>
                  </a:lnTo>
                  <a:lnTo>
                    <a:pt x="1459" y="78"/>
                  </a:lnTo>
                  <a:lnTo>
                    <a:pt x="1441" y="66"/>
                  </a:lnTo>
                  <a:lnTo>
                    <a:pt x="1429" y="60"/>
                  </a:lnTo>
                  <a:lnTo>
                    <a:pt x="1411" y="60"/>
                  </a:lnTo>
                  <a:lnTo>
                    <a:pt x="1399" y="54"/>
                  </a:lnTo>
                  <a:lnTo>
                    <a:pt x="1387" y="54"/>
                  </a:lnTo>
                  <a:lnTo>
                    <a:pt x="1375" y="54"/>
                  </a:lnTo>
                  <a:lnTo>
                    <a:pt x="1357" y="54"/>
                  </a:lnTo>
                  <a:lnTo>
                    <a:pt x="1345" y="54"/>
                  </a:lnTo>
                  <a:lnTo>
                    <a:pt x="1333" y="60"/>
                  </a:lnTo>
                  <a:lnTo>
                    <a:pt x="1309" y="66"/>
                  </a:lnTo>
                  <a:lnTo>
                    <a:pt x="1262" y="84"/>
                  </a:lnTo>
                  <a:lnTo>
                    <a:pt x="1220" y="102"/>
                  </a:lnTo>
                  <a:lnTo>
                    <a:pt x="1178" y="114"/>
                  </a:lnTo>
                  <a:lnTo>
                    <a:pt x="1142" y="126"/>
                  </a:lnTo>
                  <a:lnTo>
                    <a:pt x="1100" y="138"/>
                  </a:lnTo>
                  <a:lnTo>
                    <a:pt x="1058" y="150"/>
                  </a:lnTo>
                  <a:lnTo>
                    <a:pt x="1016" y="156"/>
                  </a:lnTo>
                  <a:lnTo>
                    <a:pt x="945" y="168"/>
                  </a:lnTo>
                  <a:lnTo>
                    <a:pt x="879" y="174"/>
                  </a:lnTo>
                  <a:lnTo>
                    <a:pt x="819" y="174"/>
                  </a:lnTo>
                  <a:lnTo>
                    <a:pt x="759" y="168"/>
                  </a:lnTo>
                  <a:lnTo>
                    <a:pt x="706" y="162"/>
                  </a:lnTo>
                  <a:lnTo>
                    <a:pt x="652" y="150"/>
                  </a:lnTo>
                  <a:lnTo>
                    <a:pt x="610" y="138"/>
                  </a:lnTo>
                  <a:lnTo>
                    <a:pt x="568" y="126"/>
                  </a:lnTo>
                  <a:lnTo>
                    <a:pt x="532" y="114"/>
                  </a:lnTo>
                  <a:lnTo>
                    <a:pt x="502" y="102"/>
                  </a:lnTo>
                  <a:lnTo>
                    <a:pt x="478" y="90"/>
                  </a:lnTo>
                  <a:lnTo>
                    <a:pt x="460" y="78"/>
                  </a:lnTo>
                  <a:lnTo>
                    <a:pt x="442" y="66"/>
                  </a:lnTo>
                  <a:lnTo>
                    <a:pt x="425" y="54"/>
                  </a:lnTo>
                  <a:lnTo>
                    <a:pt x="407" y="42"/>
                  </a:lnTo>
                  <a:lnTo>
                    <a:pt x="401" y="42"/>
                  </a:lnTo>
                  <a:lnTo>
                    <a:pt x="395" y="42"/>
                  </a:lnTo>
                  <a:lnTo>
                    <a:pt x="389" y="42"/>
                  </a:lnTo>
                  <a:lnTo>
                    <a:pt x="383" y="42"/>
                  </a:lnTo>
                  <a:lnTo>
                    <a:pt x="377" y="48"/>
                  </a:lnTo>
                  <a:lnTo>
                    <a:pt x="371" y="54"/>
                  </a:lnTo>
                  <a:lnTo>
                    <a:pt x="359" y="66"/>
                  </a:lnTo>
                  <a:lnTo>
                    <a:pt x="347" y="78"/>
                  </a:lnTo>
                  <a:lnTo>
                    <a:pt x="341" y="84"/>
                  </a:lnTo>
                  <a:lnTo>
                    <a:pt x="335" y="90"/>
                  </a:lnTo>
                  <a:lnTo>
                    <a:pt x="323" y="102"/>
                  </a:lnTo>
                  <a:lnTo>
                    <a:pt x="305" y="108"/>
                  </a:lnTo>
                  <a:lnTo>
                    <a:pt x="287" y="114"/>
                  </a:lnTo>
                  <a:lnTo>
                    <a:pt x="263" y="120"/>
                  </a:lnTo>
                  <a:lnTo>
                    <a:pt x="239" y="126"/>
                  </a:lnTo>
                  <a:lnTo>
                    <a:pt x="215" y="132"/>
                  </a:lnTo>
                  <a:lnTo>
                    <a:pt x="191" y="132"/>
                  </a:lnTo>
                  <a:lnTo>
                    <a:pt x="167" y="138"/>
                  </a:lnTo>
                  <a:lnTo>
                    <a:pt x="144" y="138"/>
                  </a:lnTo>
                  <a:lnTo>
                    <a:pt x="120" y="138"/>
                  </a:lnTo>
                  <a:lnTo>
                    <a:pt x="90" y="132"/>
                  </a:lnTo>
                  <a:lnTo>
                    <a:pt x="66" y="132"/>
                  </a:lnTo>
                  <a:lnTo>
                    <a:pt x="42" y="126"/>
                  </a:lnTo>
                  <a:lnTo>
                    <a:pt x="24" y="120"/>
                  </a:lnTo>
                  <a:lnTo>
                    <a:pt x="0" y="114"/>
                  </a:lnTo>
                  <a:lnTo>
                    <a:pt x="0" y="96"/>
                  </a:lnTo>
                  <a:lnTo>
                    <a:pt x="24" y="102"/>
                  </a:lnTo>
                  <a:lnTo>
                    <a:pt x="42" y="108"/>
                  </a:lnTo>
                  <a:lnTo>
                    <a:pt x="66" y="114"/>
                  </a:lnTo>
                  <a:lnTo>
                    <a:pt x="90" y="114"/>
                  </a:lnTo>
                  <a:lnTo>
                    <a:pt x="120" y="120"/>
                  </a:lnTo>
                  <a:lnTo>
                    <a:pt x="144" y="120"/>
                  </a:lnTo>
                  <a:lnTo>
                    <a:pt x="167" y="120"/>
                  </a:lnTo>
                  <a:lnTo>
                    <a:pt x="191" y="114"/>
                  </a:lnTo>
                  <a:lnTo>
                    <a:pt x="215" y="114"/>
                  </a:lnTo>
                  <a:lnTo>
                    <a:pt x="239" y="108"/>
                  </a:lnTo>
                  <a:lnTo>
                    <a:pt x="263" y="102"/>
                  </a:lnTo>
                  <a:lnTo>
                    <a:pt x="287" y="96"/>
                  </a:lnTo>
                  <a:lnTo>
                    <a:pt x="305" y="90"/>
                  </a:lnTo>
                  <a:lnTo>
                    <a:pt x="323" y="84"/>
                  </a:lnTo>
                  <a:lnTo>
                    <a:pt x="335" y="72"/>
                  </a:lnTo>
                  <a:lnTo>
                    <a:pt x="341" y="66"/>
                  </a:lnTo>
                  <a:lnTo>
                    <a:pt x="347" y="60"/>
                  </a:lnTo>
                  <a:lnTo>
                    <a:pt x="359" y="48"/>
                  </a:lnTo>
                  <a:lnTo>
                    <a:pt x="371" y="36"/>
                  </a:lnTo>
                  <a:lnTo>
                    <a:pt x="377" y="30"/>
                  </a:lnTo>
                  <a:lnTo>
                    <a:pt x="383" y="24"/>
                  </a:lnTo>
                  <a:lnTo>
                    <a:pt x="389" y="24"/>
                  </a:lnTo>
                  <a:lnTo>
                    <a:pt x="395" y="24"/>
                  </a:lnTo>
                  <a:lnTo>
                    <a:pt x="401" y="24"/>
                  </a:lnTo>
                  <a:lnTo>
                    <a:pt x="407" y="24"/>
                  </a:lnTo>
                  <a:lnTo>
                    <a:pt x="425" y="36"/>
                  </a:lnTo>
                  <a:lnTo>
                    <a:pt x="442" y="48"/>
                  </a:lnTo>
                  <a:lnTo>
                    <a:pt x="460" y="60"/>
                  </a:lnTo>
                  <a:lnTo>
                    <a:pt x="478" y="72"/>
                  </a:lnTo>
                  <a:lnTo>
                    <a:pt x="502" y="84"/>
                  </a:lnTo>
                  <a:lnTo>
                    <a:pt x="532" y="96"/>
                  </a:lnTo>
                  <a:lnTo>
                    <a:pt x="568" y="108"/>
                  </a:lnTo>
                  <a:lnTo>
                    <a:pt x="610" y="120"/>
                  </a:lnTo>
                  <a:lnTo>
                    <a:pt x="652" y="132"/>
                  </a:lnTo>
                  <a:lnTo>
                    <a:pt x="706" y="144"/>
                  </a:lnTo>
                  <a:lnTo>
                    <a:pt x="759" y="150"/>
                  </a:lnTo>
                  <a:lnTo>
                    <a:pt x="819" y="156"/>
                  </a:lnTo>
                  <a:lnTo>
                    <a:pt x="879" y="156"/>
                  </a:lnTo>
                  <a:lnTo>
                    <a:pt x="945" y="150"/>
                  </a:lnTo>
                  <a:lnTo>
                    <a:pt x="1016" y="138"/>
                  </a:lnTo>
                  <a:lnTo>
                    <a:pt x="1058" y="132"/>
                  </a:lnTo>
                  <a:lnTo>
                    <a:pt x="1100" y="120"/>
                  </a:lnTo>
                  <a:lnTo>
                    <a:pt x="1142" y="108"/>
                  </a:lnTo>
                  <a:lnTo>
                    <a:pt x="1178" y="96"/>
                  </a:lnTo>
                  <a:lnTo>
                    <a:pt x="1220" y="84"/>
                  </a:lnTo>
                  <a:lnTo>
                    <a:pt x="1262" y="66"/>
                  </a:lnTo>
                  <a:lnTo>
                    <a:pt x="1309" y="48"/>
                  </a:lnTo>
                  <a:lnTo>
                    <a:pt x="1333" y="42"/>
                  </a:lnTo>
                  <a:lnTo>
                    <a:pt x="1345" y="36"/>
                  </a:lnTo>
                  <a:lnTo>
                    <a:pt x="1357" y="36"/>
                  </a:lnTo>
                  <a:lnTo>
                    <a:pt x="1375" y="36"/>
                  </a:lnTo>
                  <a:lnTo>
                    <a:pt x="1387" y="36"/>
                  </a:lnTo>
                  <a:lnTo>
                    <a:pt x="1399" y="36"/>
                  </a:lnTo>
                  <a:lnTo>
                    <a:pt x="1411" y="42"/>
                  </a:lnTo>
                  <a:lnTo>
                    <a:pt x="1429" y="42"/>
                  </a:lnTo>
                  <a:lnTo>
                    <a:pt x="1441" y="48"/>
                  </a:lnTo>
                  <a:lnTo>
                    <a:pt x="1459" y="60"/>
                  </a:lnTo>
                  <a:lnTo>
                    <a:pt x="1477" y="66"/>
                  </a:lnTo>
                  <a:lnTo>
                    <a:pt x="1483" y="72"/>
                  </a:lnTo>
                  <a:lnTo>
                    <a:pt x="1495" y="78"/>
                  </a:lnTo>
                  <a:lnTo>
                    <a:pt x="1507" y="84"/>
                  </a:lnTo>
                  <a:lnTo>
                    <a:pt x="1525" y="84"/>
                  </a:lnTo>
                  <a:lnTo>
                    <a:pt x="1561" y="90"/>
                  </a:lnTo>
                  <a:lnTo>
                    <a:pt x="1602" y="96"/>
                  </a:lnTo>
                  <a:lnTo>
                    <a:pt x="1644" y="102"/>
                  </a:lnTo>
                  <a:lnTo>
                    <a:pt x="1692" y="102"/>
                  </a:lnTo>
                  <a:lnTo>
                    <a:pt x="1794" y="102"/>
                  </a:lnTo>
                  <a:lnTo>
                    <a:pt x="1895" y="102"/>
                  </a:lnTo>
                  <a:lnTo>
                    <a:pt x="1938" y="102"/>
                  </a:lnTo>
                  <a:lnTo>
                    <a:pt x="1971" y="96"/>
                  </a:lnTo>
                  <a:lnTo>
                    <a:pt x="2019" y="77"/>
                  </a:lnTo>
                  <a:lnTo>
                    <a:pt x="2063" y="57"/>
                  </a:lnTo>
                  <a:lnTo>
                    <a:pt x="2111" y="38"/>
                  </a:lnTo>
                  <a:lnTo>
                    <a:pt x="2145" y="18"/>
                  </a:lnTo>
                  <a:lnTo>
                    <a:pt x="2172" y="9"/>
                  </a:lnTo>
                  <a:lnTo>
                    <a:pt x="2202" y="0"/>
                  </a:lnTo>
                  <a:lnTo>
                    <a:pt x="2235" y="3"/>
                  </a:lnTo>
                  <a:lnTo>
                    <a:pt x="2250" y="24"/>
                  </a:lnTo>
                  <a:lnTo>
                    <a:pt x="2262" y="51"/>
                  </a:lnTo>
                  <a:lnTo>
                    <a:pt x="2290" y="72"/>
                  </a:lnTo>
                  <a:lnTo>
                    <a:pt x="2296" y="78"/>
                  </a:lnTo>
                  <a:lnTo>
                    <a:pt x="2308" y="84"/>
                  </a:lnTo>
                  <a:lnTo>
                    <a:pt x="2326" y="90"/>
                  </a:lnTo>
                  <a:lnTo>
                    <a:pt x="2350" y="102"/>
                  </a:lnTo>
                  <a:lnTo>
                    <a:pt x="2380" y="108"/>
                  </a:lnTo>
                  <a:lnTo>
                    <a:pt x="2416" y="114"/>
                  </a:lnTo>
                  <a:lnTo>
                    <a:pt x="2446" y="108"/>
                  </a:lnTo>
                  <a:lnTo>
                    <a:pt x="2481" y="108"/>
                  </a:lnTo>
                  <a:lnTo>
                    <a:pt x="2511" y="102"/>
                  </a:lnTo>
                  <a:lnTo>
                    <a:pt x="2541" y="96"/>
                  </a:lnTo>
                  <a:lnTo>
                    <a:pt x="2559" y="96"/>
                  </a:lnTo>
                  <a:lnTo>
                    <a:pt x="2595" y="84"/>
                  </a:lnTo>
                  <a:lnTo>
                    <a:pt x="2619" y="72"/>
                  </a:lnTo>
                  <a:lnTo>
                    <a:pt x="2643" y="54"/>
                  </a:lnTo>
                  <a:lnTo>
                    <a:pt x="2661" y="42"/>
                  </a:lnTo>
                  <a:lnTo>
                    <a:pt x="2673" y="24"/>
                  </a:lnTo>
                  <a:lnTo>
                    <a:pt x="2697" y="18"/>
                  </a:lnTo>
                  <a:lnTo>
                    <a:pt x="2715" y="24"/>
                  </a:lnTo>
                  <a:lnTo>
                    <a:pt x="2715" y="48"/>
                  </a:lnTo>
                  <a:lnTo>
                    <a:pt x="2709" y="78"/>
                  </a:lnTo>
                  <a:lnTo>
                    <a:pt x="2709" y="108"/>
                  </a:lnTo>
                  <a:lnTo>
                    <a:pt x="2727" y="114"/>
                  </a:lnTo>
                  <a:lnTo>
                    <a:pt x="2744" y="120"/>
                  </a:lnTo>
                  <a:lnTo>
                    <a:pt x="2768" y="126"/>
                  </a:lnTo>
                  <a:lnTo>
                    <a:pt x="2792" y="132"/>
                  </a:lnTo>
                  <a:lnTo>
                    <a:pt x="2816" y="132"/>
                  </a:lnTo>
                  <a:lnTo>
                    <a:pt x="2846" y="132"/>
                  </a:lnTo>
                  <a:lnTo>
                    <a:pt x="2870" y="132"/>
                  </a:lnTo>
                  <a:lnTo>
                    <a:pt x="2906" y="132"/>
                  </a:lnTo>
                  <a:lnTo>
                    <a:pt x="2972" y="126"/>
                  </a:lnTo>
                  <a:lnTo>
                    <a:pt x="3049" y="114"/>
                  </a:lnTo>
                  <a:lnTo>
                    <a:pt x="3127" y="102"/>
                  </a:lnTo>
                  <a:lnTo>
                    <a:pt x="3205" y="90"/>
                  </a:lnTo>
                  <a:lnTo>
                    <a:pt x="3336" y="78"/>
                  </a:lnTo>
                  <a:lnTo>
                    <a:pt x="3426" y="72"/>
                  </a:lnTo>
                  <a:lnTo>
                    <a:pt x="3456" y="66"/>
                  </a:lnTo>
                  <a:lnTo>
                    <a:pt x="3462" y="66"/>
                  </a:lnTo>
                  <a:lnTo>
                    <a:pt x="3474" y="60"/>
                  </a:lnTo>
                  <a:lnTo>
                    <a:pt x="3486" y="48"/>
                  </a:lnTo>
                  <a:lnTo>
                    <a:pt x="3498" y="48"/>
                  </a:lnTo>
                  <a:lnTo>
                    <a:pt x="3510" y="42"/>
                  </a:lnTo>
                  <a:lnTo>
                    <a:pt x="3522" y="42"/>
                  </a:lnTo>
                  <a:lnTo>
                    <a:pt x="3534" y="36"/>
                  </a:lnTo>
                  <a:lnTo>
                    <a:pt x="3546" y="36"/>
                  </a:lnTo>
                  <a:lnTo>
                    <a:pt x="3564" y="36"/>
                  </a:lnTo>
                  <a:lnTo>
                    <a:pt x="3582" y="42"/>
                  </a:lnTo>
                  <a:lnTo>
                    <a:pt x="3600" y="42"/>
                  </a:lnTo>
                  <a:lnTo>
                    <a:pt x="3617" y="54"/>
                  </a:lnTo>
                  <a:lnTo>
                    <a:pt x="3635" y="60"/>
                  </a:lnTo>
                  <a:lnTo>
                    <a:pt x="3647" y="66"/>
                  </a:lnTo>
                  <a:lnTo>
                    <a:pt x="3659" y="72"/>
                  </a:lnTo>
                  <a:lnTo>
                    <a:pt x="3689" y="78"/>
                  </a:lnTo>
                  <a:lnTo>
                    <a:pt x="3731" y="90"/>
                  </a:lnTo>
                  <a:lnTo>
                    <a:pt x="3767" y="96"/>
                  </a:lnTo>
                  <a:lnTo>
                    <a:pt x="3815" y="102"/>
                  </a:lnTo>
                  <a:lnTo>
                    <a:pt x="3863" y="102"/>
                  </a:lnTo>
                  <a:lnTo>
                    <a:pt x="3916" y="102"/>
                  </a:lnTo>
                  <a:lnTo>
                    <a:pt x="3970" y="102"/>
                  </a:lnTo>
                  <a:lnTo>
                    <a:pt x="4024" y="102"/>
                  </a:lnTo>
                  <a:lnTo>
                    <a:pt x="4078" y="102"/>
                  </a:lnTo>
                  <a:lnTo>
                    <a:pt x="4132" y="96"/>
                  </a:lnTo>
                  <a:lnTo>
                    <a:pt x="4186" y="90"/>
                  </a:lnTo>
                  <a:lnTo>
                    <a:pt x="4239" y="78"/>
                  </a:lnTo>
                  <a:lnTo>
                    <a:pt x="4287" y="72"/>
                  </a:lnTo>
                  <a:lnTo>
                    <a:pt x="4341" y="54"/>
                  </a:lnTo>
                  <a:lnTo>
                    <a:pt x="4383" y="42"/>
                  </a:lnTo>
                  <a:lnTo>
                    <a:pt x="4419" y="30"/>
                  </a:lnTo>
                  <a:lnTo>
                    <a:pt x="4449" y="18"/>
                  </a:lnTo>
                  <a:lnTo>
                    <a:pt x="4478" y="12"/>
                  </a:lnTo>
                  <a:lnTo>
                    <a:pt x="4502" y="6"/>
                  </a:lnTo>
                  <a:lnTo>
                    <a:pt x="4526" y="0"/>
                  </a:lnTo>
                  <a:lnTo>
                    <a:pt x="4544" y="0"/>
                  </a:lnTo>
                  <a:lnTo>
                    <a:pt x="4562" y="0"/>
                  </a:lnTo>
                  <a:lnTo>
                    <a:pt x="4574" y="6"/>
                  </a:lnTo>
                  <a:lnTo>
                    <a:pt x="4586" y="12"/>
                  </a:lnTo>
                  <a:lnTo>
                    <a:pt x="4598" y="18"/>
                  </a:lnTo>
                  <a:lnTo>
                    <a:pt x="4604" y="24"/>
                  </a:lnTo>
                  <a:lnTo>
                    <a:pt x="4610" y="30"/>
                  </a:lnTo>
                  <a:lnTo>
                    <a:pt x="4616" y="36"/>
                  </a:lnTo>
                  <a:lnTo>
                    <a:pt x="4622" y="48"/>
                  </a:lnTo>
                  <a:lnTo>
                    <a:pt x="4628" y="60"/>
                  </a:lnTo>
                  <a:lnTo>
                    <a:pt x="4634" y="66"/>
                  </a:lnTo>
                  <a:lnTo>
                    <a:pt x="4640" y="78"/>
                  </a:lnTo>
                  <a:lnTo>
                    <a:pt x="4652" y="84"/>
                  </a:lnTo>
                  <a:lnTo>
                    <a:pt x="4670" y="90"/>
                  </a:lnTo>
                  <a:lnTo>
                    <a:pt x="4682" y="96"/>
                  </a:lnTo>
                  <a:lnTo>
                    <a:pt x="4706" y="102"/>
                  </a:lnTo>
                  <a:lnTo>
                    <a:pt x="4724" y="108"/>
                  </a:lnTo>
                  <a:lnTo>
                    <a:pt x="4748" y="114"/>
                  </a:lnTo>
                  <a:lnTo>
                    <a:pt x="4771" y="114"/>
                  </a:lnTo>
                  <a:lnTo>
                    <a:pt x="4801" y="114"/>
                  </a:lnTo>
                  <a:lnTo>
                    <a:pt x="4831" y="108"/>
                  </a:lnTo>
                  <a:lnTo>
                    <a:pt x="4861" y="102"/>
                  </a:lnTo>
                  <a:lnTo>
                    <a:pt x="4891" y="96"/>
                  </a:lnTo>
                  <a:lnTo>
                    <a:pt x="4927" y="84"/>
                  </a:lnTo>
                  <a:lnTo>
                    <a:pt x="4957" y="66"/>
                  </a:lnTo>
                  <a:lnTo>
                    <a:pt x="4993" y="48"/>
                  </a:lnTo>
                  <a:lnTo>
                    <a:pt x="5017" y="36"/>
                  </a:lnTo>
                  <a:lnTo>
                    <a:pt x="5029" y="30"/>
                  </a:lnTo>
                  <a:lnTo>
                    <a:pt x="5061" y="24"/>
                  </a:lnTo>
                  <a:lnTo>
                    <a:pt x="5091" y="17"/>
                  </a:lnTo>
                  <a:lnTo>
                    <a:pt x="5118" y="14"/>
                  </a:lnTo>
                  <a:lnTo>
                    <a:pt x="5145" y="9"/>
                  </a:lnTo>
                  <a:lnTo>
                    <a:pt x="5175" y="9"/>
                  </a:lnTo>
                  <a:lnTo>
                    <a:pt x="5199" y="8"/>
                  </a:lnTo>
                  <a:lnTo>
                    <a:pt x="5219" y="9"/>
                  </a:lnTo>
                  <a:lnTo>
                    <a:pt x="5238" y="9"/>
                  </a:lnTo>
                  <a:lnTo>
                    <a:pt x="5258" y="11"/>
                  </a:lnTo>
                  <a:lnTo>
                    <a:pt x="5280" y="9"/>
                  </a:lnTo>
                  <a:lnTo>
                    <a:pt x="5304" y="11"/>
                  </a:lnTo>
                  <a:lnTo>
                    <a:pt x="5327" y="8"/>
                  </a:lnTo>
                  <a:lnTo>
                    <a:pt x="5351" y="8"/>
                  </a:lnTo>
                  <a:lnTo>
                    <a:pt x="5390" y="9"/>
                  </a:lnTo>
                  <a:lnTo>
                    <a:pt x="5435" y="24"/>
                  </a:lnTo>
                  <a:lnTo>
                    <a:pt x="5447" y="30"/>
                  </a:lnTo>
                  <a:lnTo>
                    <a:pt x="5453" y="36"/>
                  </a:lnTo>
                  <a:lnTo>
                    <a:pt x="5453" y="42"/>
                  </a:lnTo>
                  <a:lnTo>
                    <a:pt x="5459" y="48"/>
                  </a:lnTo>
                  <a:lnTo>
                    <a:pt x="5459" y="54"/>
                  </a:lnTo>
                  <a:lnTo>
                    <a:pt x="5459" y="60"/>
                  </a:lnTo>
                  <a:lnTo>
                    <a:pt x="5459" y="66"/>
                  </a:lnTo>
                  <a:lnTo>
                    <a:pt x="5465" y="66"/>
                  </a:lnTo>
                  <a:lnTo>
                    <a:pt x="5465" y="72"/>
                  </a:lnTo>
                  <a:lnTo>
                    <a:pt x="5477" y="72"/>
                  </a:lnTo>
                  <a:lnTo>
                    <a:pt x="5489" y="78"/>
                  </a:lnTo>
                  <a:lnTo>
                    <a:pt x="5501" y="84"/>
                  </a:lnTo>
                  <a:lnTo>
                    <a:pt x="5519" y="84"/>
                  </a:lnTo>
                  <a:lnTo>
                    <a:pt x="5555" y="90"/>
                  </a:lnTo>
                  <a:lnTo>
                    <a:pt x="5603" y="90"/>
                  </a:lnTo>
                  <a:lnTo>
                    <a:pt x="5656" y="90"/>
                  </a:lnTo>
                  <a:lnTo>
                    <a:pt x="5710" y="84"/>
                  </a:lnTo>
                  <a:lnTo>
                    <a:pt x="5740" y="78"/>
                  </a:lnTo>
                  <a:lnTo>
                    <a:pt x="5770" y="72"/>
                  </a:lnTo>
                  <a:lnTo>
                    <a:pt x="5770" y="90"/>
                  </a:lnTo>
                  <a:lnTo>
                    <a:pt x="5770" y="90"/>
                  </a:lnTo>
                  <a:lnTo>
                    <a:pt x="5740" y="96"/>
                  </a:lnTo>
                  <a:lnTo>
                    <a:pt x="5710" y="102"/>
                  </a:lnTo>
                  <a:lnTo>
                    <a:pt x="5656" y="108"/>
                  </a:lnTo>
                  <a:lnTo>
                    <a:pt x="5603" y="108"/>
                  </a:lnTo>
                  <a:lnTo>
                    <a:pt x="5555" y="108"/>
                  </a:lnTo>
                  <a:lnTo>
                    <a:pt x="5519" y="102"/>
                  </a:lnTo>
                  <a:lnTo>
                    <a:pt x="5501" y="102"/>
                  </a:lnTo>
                  <a:lnTo>
                    <a:pt x="5489" y="96"/>
                  </a:lnTo>
                  <a:lnTo>
                    <a:pt x="5477" y="90"/>
                  </a:lnTo>
                  <a:lnTo>
                    <a:pt x="5465" y="90"/>
                  </a:lnTo>
                  <a:lnTo>
                    <a:pt x="5465" y="84"/>
                  </a:lnTo>
                  <a:lnTo>
                    <a:pt x="5459" y="84"/>
                  </a:lnTo>
                  <a:lnTo>
                    <a:pt x="5459" y="78"/>
                  </a:lnTo>
                  <a:lnTo>
                    <a:pt x="5459" y="72"/>
                  </a:lnTo>
                  <a:lnTo>
                    <a:pt x="5459" y="66"/>
                  </a:lnTo>
                  <a:lnTo>
                    <a:pt x="5453" y="60"/>
                  </a:lnTo>
                  <a:lnTo>
                    <a:pt x="5453" y="54"/>
                  </a:lnTo>
                  <a:lnTo>
                    <a:pt x="5447" y="48"/>
                  </a:lnTo>
                  <a:lnTo>
                    <a:pt x="5435" y="42"/>
                  </a:lnTo>
                  <a:lnTo>
                    <a:pt x="5429" y="36"/>
                  </a:lnTo>
                  <a:lnTo>
                    <a:pt x="5423" y="36"/>
                  </a:lnTo>
                  <a:lnTo>
                    <a:pt x="5405" y="30"/>
                  </a:lnTo>
                  <a:lnTo>
                    <a:pt x="5393" y="30"/>
                  </a:lnTo>
                  <a:lnTo>
                    <a:pt x="5370" y="23"/>
                  </a:lnTo>
                  <a:lnTo>
                    <a:pt x="5346" y="24"/>
                  </a:lnTo>
                  <a:lnTo>
                    <a:pt x="5325" y="27"/>
                  </a:lnTo>
                  <a:lnTo>
                    <a:pt x="5298" y="29"/>
                  </a:lnTo>
                  <a:lnTo>
                    <a:pt x="5270" y="29"/>
                  </a:lnTo>
                  <a:lnTo>
                    <a:pt x="5247" y="26"/>
                  </a:lnTo>
                  <a:lnTo>
                    <a:pt x="5219" y="24"/>
                  </a:lnTo>
                  <a:lnTo>
                    <a:pt x="5199" y="21"/>
                  </a:lnTo>
                  <a:lnTo>
                    <a:pt x="5174" y="24"/>
                  </a:lnTo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accent2">
                    <a:gamma/>
                    <a:tint val="96863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it-IT" sz="3000" b="1">
                <a:solidFill>
                  <a:srgbClr val="F2A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endParaRPr>
            </a:p>
          </p:txBody>
        </p:sp>
      </p:grpSp>
      <p:sp>
        <p:nvSpPr>
          <p:cNvPr id="563224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7416"/>
            <a:ext cx="10972800" cy="1140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563225" name="Rectangle 25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3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563226" name="Rectangle 2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  <p:sp>
        <p:nvSpPr>
          <p:cNvPr id="563227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3638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fld id="{E50C3730-881A-4FBB-BA01-D9944D32FF3D}" type="slidenum">
              <a:rPr lang="it-IT" altLang="it-IT" smtClean="0"/>
              <a:pPr defTabSz="6858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 altLang="it-IT"/>
          </a:p>
        </p:txBody>
      </p:sp>
      <p:sp>
        <p:nvSpPr>
          <p:cNvPr id="563228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284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750" b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  <a:defRPr/>
            </a:pPr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4059572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15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15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anose="05000000000000000000" pitchFamily="2" charset="2"/>
        <a:buChar char="l"/>
        <a:defRPr sz="21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l"/>
        <a:defRPr sz="1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" panose="05000000000000000000" pitchFamily="2" charset="2"/>
        <a:buChar char="l"/>
        <a:defRPr sz="15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B61BEF0D-F0BB-DE4B-95CE-6DB70DBA9567}" type="datetimeFigureOut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2/8/2020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defTabSz="457200"/>
            <a:fld id="{D57F1E4F-1CFF-5643-939E-217C01CDF565}" type="slidenum">
              <a:rPr lang="en-US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‹N›</a:t>
            </a:fld>
            <a:endParaRPr lang="en-US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1560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.jp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jpeg"/><Relationship Id="rId3" Type="http://schemas.openxmlformats.org/officeDocument/2006/relationships/image" Target="../media/image2.png"/><Relationship Id="rId7" Type="http://schemas.openxmlformats.org/officeDocument/2006/relationships/image" Target="../media/image10.jpeg"/><Relationship Id="rId12" Type="http://schemas.openxmlformats.org/officeDocument/2006/relationships/image" Target="../media/image15.jpeg"/><Relationship Id="rId17" Type="http://schemas.openxmlformats.org/officeDocument/2006/relationships/image" Target="../media/image20.png"/><Relationship Id="rId2" Type="http://schemas.openxmlformats.org/officeDocument/2006/relationships/image" Target="../media/image3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9.png"/><Relationship Id="rId11" Type="http://schemas.openxmlformats.org/officeDocument/2006/relationships/image" Target="../media/image14.jpe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jpeg"/><Relationship Id="rId4" Type="http://schemas.openxmlformats.org/officeDocument/2006/relationships/image" Target="../media/image7.wmf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13" Type="http://schemas.openxmlformats.org/officeDocument/2006/relationships/image" Target="../media/image34.jpeg"/><Relationship Id="rId3" Type="http://schemas.openxmlformats.org/officeDocument/2006/relationships/image" Target="../media/image24.png"/><Relationship Id="rId7" Type="http://schemas.openxmlformats.org/officeDocument/2006/relationships/image" Target="../media/image28.jpeg"/><Relationship Id="rId12" Type="http://schemas.openxmlformats.org/officeDocument/2006/relationships/image" Target="../media/image33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7.jpeg"/><Relationship Id="rId11" Type="http://schemas.openxmlformats.org/officeDocument/2006/relationships/image" Target="../media/image32.jpeg"/><Relationship Id="rId5" Type="http://schemas.openxmlformats.org/officeDocument/2006/relationships/image" Target="../media/image26.jpeg"/><Relationship Id="rId15" Type="http://schemas.openxmlformats.org/officeDocument/2006/relationships/image" Target="../media/image2.png"/><Relationship Id="rId10" Type="http://schemas.openxmlformats.org/officeDocument/2006/relationships/image" Target="../media/image31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Relationship Id="rId1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.png"/><Relationship Id="rId7" Type="http://schemas.openxmlformats.org/officeDocument/2006/relationships/image" Target="../media/image38.png"/><Relationship Id="rId12" Type="http://schemas.openxmlformats.org/officeDocument/2006/relationships/image" Target="../media/image4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7.png"/><Relationship Id="rId11" Type="http://schemas.openxmlformats.org/officeDocument/2006/relationships/image" Target="../media/image42.png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35.jpeg"/><Relationship Id="rId9" Type="http://schemas.openxmlformats.org/officeDocument/2006/relationships/image" Target="../media/image4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3.png"/><Relationship Id="rId7" Type="http://schemas.openxmlformats.org/officeDocument/2006/relationships/image" Target="../media/image46.png"/><Relationship Id="rId12" Type="http://schemas.openxmlformats.org/officeDocument/2006/relationships/image" Target="../media/image5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19.png"/><Relationship Id="rId10" Type="http://schemas.openxmlformats.org/officeDocument/2006/relationships/image" Target="../media/image49.png"/><Relationship Id="rId4" Type="http://schemas.openxmlformats.org/officeDocument/2006/relationships/image" Target="../media/image44.png"/><Relationship Id="rId9" Type="http://schemas.openxmlformats.org/officeDocument/2006/relationships/image" Target="../media/image4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3.png"/><Relationship Id="rId7" Type="http://schemas.openxmlformats.org/officeDocument/2006/relationships/image" Target="../media/image54.png"/><Relationship Id="rId12" Type="http://schemas.openxmlformats.org/officeDocument/2006/relationships/image" Target="../media/image5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3.png"/><Relationship Id="rId11" Type="http://schemas.openxmlformats.org/officeDocument/2006/relationships/image" Target="../media/image58.png"/><Relationship Id="rId5" Type="http://schemas.openxmlformats.org/officeDocument/2006/relationships/image" Target="../media/image52.jpeg"/><Relationship Id="rId10" Type="http://schemas.openxmlformats.org/officeDocument/2006/relationships/image" Target="../media/image57.png"/><Relationship Id="rId4" Type="http://schemas.openxmlformats.org/officeDocument/2006/relationships/image" Target="../media/image25.jpeg"/><Relationship Id="rId9" Type="http://schemas.openxmlformats.org/officeDocument/2006/relationships/image" Target="../media/image5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3.png"/><Relationship Id="rId7" Type="http://schemas.openxmlformats.org/officeDocument/2006/relationships/image" Target="../media/image19.png"/><Relationship Id="rId12" Type="http://schemas.openxmlformats.org/officeDocument/2006/relationships/image" Target="../media/image6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9.png"/><Relationship Id="rId11" Type="http://schemas.openxmlformats.org/officeDocument/2006/relationships/image" Target="../media/image48.png"/><Relationship Id="rId5" Type="http://schemas.openxmlformats.org/officeDocument/2006/relationships/image" Target="../media/image51.png"/><Relationship Id="rId10" Type="http://schemas.openxmlformats.org/officeDocument/2006/relationships/image" Target="../media/image61.jpeg"/><Relationship Id="rId4" Type="http://schemas.openxmlformats.org/officeDocument/2006/relationships/image" Target="../media/image60.jpeg"/><Relationship Id="rId9" Type="http://schemas.openxmlformats.org/officeDocument/2006/relationships/image" Target="../media/image4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3.png"/><Relationship Id="rId7" Type="http://schemas.openxmlformats.org/officeDocument/2006/relationships/image" Target="../media/image50.png"/><Relationship Id="rId12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4.png"/><Relationship Id="rId11" Type="http://schemas.openxmlformats.org/officeDocument/2006/relationships/image" Target="../media/image66.png"/><Relationship Id="rId5" Type="http://schemas.openxmlformats.org/officeDocument/2006/relationships/image" Target="../media/image19.png"/><Relationship Id="rId10" Type="http://schemas.openxmlformats.org/officeDocument/2006/relationships/image" Target="../media/image49.png"/><Relationship Id="rId4" Type="http://schemas.openxmlformats.org/officeDocument/2006/relationships/image" Target="../media/image63.jpeg"/><Relationship Id="rId9" Type="http://schemas.openxmlformats.org/officeDocument/2006/relationships/image" Target="../media/image5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3.png"/><Relationship Id="rId7" Type="http://schemas.openxmlformats.org/officeDocument/2006/relationships/image" Target="../media/image19.png"/><Relationship Id="rId12" Type="http://schemas.openxmlformats.org/officeDocument/2006/relationships/image" Target="../media/image7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1.png"/><Relationship Id="rId11" Type="http://schemas.openxmlformats.org/officeDocument/2006/relationships/image" Target="../media/image69.jpeg"/><Relationship Id="rId5" Type="http://schemas.openxmlformats.org/officeDocument/2006/relationships/image" Target="../media/image49.png"/><Relationship Id="rId10" Type="http://schemas.openxmlformats.org/officeDocument/2006/relationships/image" Target="../media/image68.png"/><Relationship Id="rId4" Type="http://schemas.openxmlformats.org/officeDocument/2006/relationships/image" Target="../media/image26.jpeg"/><Relationship Id="rId9" Type="http://schemas.openxmlformats.org/officeDocument/2006/relationships/image" Target="../media/image6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3.png"/><Relationship Id="rId7" Type="http://schemas.openxmlformats.org/officeDocument/2006/relationships/image" Target="../media/image49.png"/><Relationship Id="rId12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7.png"/><Relationship Id="rId11" Type="http://schemas.openxmlformats.org/officeDocument/2006/relationships/image" Target="../media/image19.png"/><Relationship Id="rId5" Type="http://schemas.openxmlformats.org/officeDocument/2006/relationships/image" Target="../media/image51.png"/><Relationship Id="rId10" Type="http://schemas.openxmlformats.org/officeDocument/2006/relationships/image" Target="../media/image50.png"/><Relationship Id="rId4" Type="http://schemas.openxmlformats.org/officeDocument/2006/relationships/image" Target="../media/image71.jpg"/><Relationship Id="rId9" Type="http://schemas.openxmlformats.org/officeDocument/2006/relationships/image" Target="../media/image7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3.png"/><Relationship Id="rId7" Type="http://schemas.openxmlformats.org/officeDocument/2006/relationships/image" Target="../media/image18.png"/><Relationship Id="rId12" Type="http://schemas.openxmlformats.org/officeDocument/2006/relationships/image" Target="../media/image7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5.png"/><Relationship Id="rId11" Type="http://schemas.openxmlformats.org/officeDocument/2006/relationships/image" Target="../media/image77.png"/><Relationship Id="rId5" Type="http://schemas.openxmlformats.org/officeDocument/2006/relationships/image" Target="../media/image74.png"/><Relationship Id="rId10" Type="http://schemas.openxmlformats.org/officeDocument/2006/relationships/image" Target="../media/image68.png"/><Relationship Id="rId4" Type="http://schemas.openxmlformats.org/officeDocument/2006/relationships/image" Target="../media/image28.jpeg"/><Relationship Id="rId9" Type="http://schemas.openxmlformats.org/officeDocument/2006/relationships/image" Target="../media/image7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3.png"/><Relationship Id="rId7" Type="http://schemas.openxmlformats.org/officeDocument/2006/relationships/image" Target="../media/image80.jpeg"/><Relationship Id="rId12" Type="http://schemas.openxmlformats.org/officeDocument/2006/relationships/image" Target="../media/image6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9.png"/><Relationship Id="rId11" Type="http://schemas.openxmlformats.org/officeDocument/2006/relationships/image" Target="../media/image83.png"/><Relationship Id="rId5" Type="http://schemas.openxmlformats.org/officeDocument/2006/relationships/image" Target="../media/image65.png"/><Relationship Id="rId10" Type="http://schemas.openxmlformats.org/officeDocument/2006/relationships/image" Target="../media/image51.png"/><Relationship Id="rId4" Type="http://schemas.openxmlformats.org/officeDocument/2006/relationships/image" Target="../media/image34.jpeg"/><Relationship Id="rId9" Type="http://schemas.openxmlformats.org/officeDocument/2006/relationships/image" Target="../media/image8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3.png"/><Relationship Id="rId7" Type="http://schemas.openxmlformats.org/officeDocument/2006/relationships/image" Target="../media/image77.png"/><Relationship Id="rId12" Type="http://schemas.openxmlformats.org/officeDocument/2006/relationships/image" Target="../media/image8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5.png"/><Relationship Id="rId11" Type="http://schemas.openxmlformats.org/officeDocument/2006/relationships/image" Target="../media/image86.jpeg"/><Relationship Id="rId5" Type="http://schemas.openxmlformats.org/officeDocument/2006/relationships/image" Target="../media/image74.png"/><Relationship Id="rId10" Type="http://schemas.openxmlformats.org/officeDocument/2006/relationships/image" Target="../media/image43.png"/><Relationship Id="rId4" Type="http://schemas.openxmlformats.org/officeDocument/2006/relationships/image" Target="../media/image29.jpeg"/><Relationship Id="rId9" Type="http://schemas.openxmlformats.org/officeDocument/2006/relationships/image" Target="../media/image85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3.png"/><Relationship Id="rId7" Type="http://schemas.openxmlformats.org/officeDocument/2006/relationships/image" Target="../media/image88.jpeg"/><Relationship Id="rId12" Type="http://schemas.openxmlformats.org/officeDocument/2006/relationships/image" Target="../media/image4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5.png"/><Relationship Id="rId11" Type="http://schemas.openxmlformats.org/officeDocument/2006/relationships/image" Target="../media/image90.jpeg"/><Relationship Id="rId5" Type="http://schemas.openxmlformats.org/officeDocument/2006/relationships/image" Target="../media/image51.png"/><Relationship Id="rId10" Type="http://schemas.openxmlformats.org/officeDocument/2006/relationships/image" Target="../media/image47.jpeg"/><Relationship Id="rId4" Type="http://schemas.openxmlformats.org/officeDocument/2006/relationships/image" Target="../media/image30.jpeg"/><Relationship Id="rId9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Text Box 2"/>
          <p:cNvSpPr txBox="1">
            <a:spLocks noChangeArrowheads="1"/>
          </p:cNvSpPr>
          <p:nvPr/>
        </p:nvSpPr>
        <p:spPr bwMode="auto">
          <a:xfrm>
            <a:off x="3989785" y="3200295"/>
            <a:ext cx="428386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Assemblea </a:t>
            </a:r>
          </a:p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Ordinaria</a:t>
            </a: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642"/>
          <a:stretch/>
        </p:blipFill>
        <p:spPr>
          <a:xfrm>
            <a:off x="2662666" y="1124086"/>
            <a:ext cx="6866667" cy="1681453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142185" y="4564152"/>
            <a:ext cx="4283869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4050" b="1" i="1" dirty="0">
                <a:solidFill>
                  <a:srgbClr val="00B0F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2020</a:t>
            </a: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4106327" y="5375455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</a:t>
            </a:r>
            <a:r>
              <a:rPr lang="it-IT" altLang="it-IT" sz="32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arte </a:t>
            </a:r>
            <a:r>
              <a:rPr lang="it-IT" altLang="it-IT" sz="3200" b="1" i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</a:t>
            </a:r>
            <a:endParaRPr lang="it-IT" altLang="it-IT" sz="3200" b="1" i="1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6847445"/>
      </p:ext>
    </p:extLst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6" name="Text Box 11"/>
          <p:cNvSpPr txBox="1">
            <a:spLocks noChangeArrowheads="1"/>
          </p:cNvSpPr>
          <p:nvPr/>
        </p:nvSpPr>
        <p:spPr bwMode="auto">
          <a:xfrm>
            <a:off x="3658176" y="110729"/>
            <a:ext cx="488755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4000" i="1" dirty="0">
                <a:solidFill>
                  <a:srgbClr val="EC142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salto del canguro</a:t>
            </a:r>
          </a:p>
        </p:txBody>
      </p:sp>
      <p:pic>
        <p:nvPicPr>
          <p:cNvPr id="7" name="Picture 2" descr="Risultati immagini per cangur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225" y="1066800"/>
            <a:ext cx="302895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3369640" y="3209925"/>
            <a:ext cx="538961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Lo fa chi incrementa</a:t>
            </a:r>
          </a:p>
          <a:p>
            <a:pPr algn="ctr" defTabSz="457200">
              <a:defRPr/>
            </a:pPr>
            <a:r>
              <a:rPr lang="it-IT" altLang="it-IT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maggiormente il numero di</a:t>
            </a:r>
          </a:p>
          <a:p>
            <a:pPr algn="ctr" defTabSz="457200">
              <a:defRPr/>
            </a:pPr>
            <a:r>
              <a:rPr lang="it-IT" altLang="it-IT" sz="32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anose="030F0702030302020204" pitchFamily="66" charset="0"/>
              </a:rPr>
              <a:t>servizi annuali</a:t>
            </a:r>
          </a:p>
        </p:txBody>
      </p:sp>
      <p:sp>
        <p:nvSpPr>
          <p:cNvPr id="9" name="Text Box 10"/>
          <p:cNvSpPr txBox="1">
            <a:spLocks noChangeArrowheads="1"/>
          </p:cNvSpPr>
          <p:nvPr/>
        </p:nvSpPr>
        <p:spPr bwMode="auto">
          <a:xfrm>
            <a:off x="4211391" y="985837"/>
            <a:ext cx="371326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3FF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canguro </a:t>
            </a:r>
            <a:r>
              <a:rPr lang="it-IT" altLang="it-IT" sz="3200" i="1" dirty="0" smtClean="0">
                <a:solidFill>
                  <a:srgbClr val="3FF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2019 </a:t>
            </a:r>
            <a:r>
              <a:rPr lang="it-IT" altLang="it-IT" sz="3200" i="1" dirty="0">
                <a:solidFill>
                  <a:srgbClr val="3FFF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è:</a:t>
            </a:r>
          </a:p>
        </p:txBody>
      </p:sp>
      <p:sp>
        <p:nvSpPr>
          <p:cNvPr id="11" name="Text Box 7"/>
          <p:cNvSpPr txBox="1">
            <a:spLocks noChangeArrowheads="1"/>
          </p:cNvSpPr>
          <p:nvPr/>
        </p:nvSpPr>
        <p:spPr bwMode="auto">
          <a:xfrm>
            <a:off x="4833273" y="4163616"/>
            <a:ext cx="258718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3200" i="1" u="sng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Birti</a:t>
            </a:r>
            <a:r>
              <a:rPr lang="it-IT" altLang="it-IT" sz="3200" i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Silvano</a:t>
            </a:r>
            <a:endParaRPr lang="it-IT" altLang="it-IT" sz="3200" i="1" u="sng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3778152" y="4744872"/>
            <a:ext cx="492025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32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fa un balzo in avanti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ben </a:t>
            </a: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50</a:t>
            </a:r>
            <a:r>
              <a:rPr lang="it-IT" altLang="it-IT" sz="3200" i="1" dirty="0">
                <a:solidFill>
                  <a:srgbClr val="FFE70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servizi</a:t>
            </a:r>
          </a:p>
        </p:txBody>
      </p:sp>
      <p:sp>
        <p:nvSpPr>
          <p:cNvPr id="13" name="Text Box 9"/>
          <p:cNvSpPr txBox="1">
            <a:spLocks noChangeArrowheads="1"/>
          </p:cNvSpPr>
          <p:nvPr/>
        </p:nvSpPr>
        <p:spPr bwMode="auto">
          <a:xfrm>
            <a:off x="3907631" y="5926931"/>
            <a:ext cx="490583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Complimenti </a:t>
            </a:r>
            <a:r>
              <a:rPr lang="it-IT" altLang="it-IT" sz="36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Rounded MT Bold" panose="020F0704030504030204" pitchFamily="34" charset="0"/>
              </a:rPr>
              <a:t>Silvano!</a:t>
            </a:r>
            <a:endParaRPr lang="it-IT" altLang="it-IT" sz="36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2374" y="1801621"/>
            <a:ext cx="2195537" cy="2412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94119487"/>
      </p:ext>
    </p:ext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53" presetClass="exit" presetSubtype="32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5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60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000"/>
                            </p:stCondLst>
                            <p:childTnLst>
                              <p:par>
                                <p:cTn id="52" presetID="23" presetClass="entr" presetSubtype="16" repeatCount="300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8" grpId="1"/>
      <p:bldP spid="9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2" name="Text Box 4"/>
          <p:cNvSpPr txBox="1">
            <a:spLocks noChangeArrowheads="1"/>
          </p:cNvSpPr>
          <p:nvPr/>
        </p:nvSpPr>
        <p:spPr bwMode="auto">
          <a:xfrm>
            <a:off x="2691519" y="404813"/>
            <a:ext cx="684706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 dir la verità ci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sarebbe anche …</a:t>
            </a:r>
          </a:p>
        </p:txBody>
      </p:sp>
      <p:sp>
        <p:nvSpPr>
          <p:cNvPr id="442374" name="Text Box 6"/>
          <p:cNvSpPr txBox="1">
            <a:spLocks noChangeArrowheads="1"/>
          </p:cNvSpPr>
          <p:nvPr/>
        </p:nvSpPr>
        <p:spPr bwMode="auto">
          <a:xfrm>
            <a:off x="1620771" y="4131469"/>
            <a:ext cx="8863645" cy="2062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 ce ne asteniamo, perché come già detto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ognuno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noi fa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quello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che può fare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 base </a:t>
            </a:r>
            <a:endParaRPr lang="it-IT" altLang="it-IT" sz="32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ai suoi 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impegni od altro, e </a:t>
            </a: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deve essere</a:t>
            </a:r>
            <a:endParaRPr lang="it-IT" altLang="it-IT" sz="32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comunque ringraziato.</a:t>
            </a:r>
            <a:endParaRPr lang="it-IT" altLang="it-IT" sz="32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2090" y="1962172"/>
            <a:ext cx="1737854" cy="1908000"/>
          </a:xfrm>
          <a:prstGeom prst="rect">
            <a:avLst/>
          </a:prstGeom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236379" y="957263"/>
            <a:ext cx="406213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il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salto del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gambero</a:t>
            </a:r>
            <a:endParaRPr lang="it-IT" altLang="it-IT" sz="3200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923627"/>
      </p:ext>
    </p:extLst>
  </p:cSld>
  <p:clrMapOvr>
    <a:masterClrMapping/>
  </p:clrMapOvr>
  <p:transition advTm="8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42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42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42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42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2" grpId="0"/>
      <p:bldP spid="442374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372" name="Text Box 4"/>
          <p:cNvSpPr txBox="1">
            <a:spLocks noChangeArrowheads="1"/>
          </p:cNvSpPr>
          <p:nvPr/>
        </p:nvSpPr>
        <p:spPr bwMode="auto">
          <a:xfrm>
            <a:off x="1987681" y="404813"/>
            <a:ext cx="8251169" cy="2739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Questo  per quanto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riguarda la classifica</a:t>
            </a:r>
          </a:p>
          <a:p>
            <a:pPr algn="ctr" defTabSz="457200">
              <a:defRPr/>
            </a:pP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dei </a:t>
            </a:r>
            <a:r>
              <a:rPr lang="it-IT" altLang="it-IT" sz="3200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servizi </a:t>
            </a:r>
            <a:r>
              <a:rPr lang="it-IT" altLang="it-IT" sz="32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cronometraggio</a:t>
            </a:r>
          </a:p>
          <a:p>
            <a:pPr algn="ctr" defTabSz="457200">
              <a:defRPr/>
            </a:pP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7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endParaRPr lang="it-IT" altLang="it-IT" sz="27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27653" name="Picture 5" descr="MCj04404540000[1]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3550" y="5048251"/>
            <a:ext cx="1268016" cy="1640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3936207" y="4154091"/>
            <a:ext cx="4373313" cy="715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050" i="1" dirty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COMPUTERMEN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253525" y="1913335"/>
            <a:ext cx="5927841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 poi c’è </a:t>
            </a:r>
            <a:r>
              <a:rPr lang="it-IT" altLang="it-IT" sz="32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quella particolare </a:t>
            </a:r>
            <a:endParaRPr lang="it-IT" altLang="it-IT" sz="3200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di chi si dedica alla</a:t>
            </a:r>
          </a:p>
          <a:p>
            <a:pPr algn="ctr" defTabSz="457200">
              <a:defRPr/>
            </a:pPr>
            <a:r>
              <a:rPr lang="it-IT" altLang="it-IT" sz="32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el</a:t>
            </a:r>
            <a:r>
              <a:rPr lang="it-IT" altLang="it-IT" sz="32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aborazione dei dati</a:t>
            </a:r>
            <a:endParaRPr lang="it-IT" altLang="it-IT" sz="3200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778452" y="3504010"/>
            <a:ext cx="294228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defTabSz="457200">
              <a:defRPr/>
            </a:pPr>
            <a:r>
              <a:rPr lang="it-IT" altLang="it-IT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vale a dire dei</a:t>
            </a:r>
            <a:endParaRPr lang="it-IT" altLang="it-IT" sz="32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347570"/>
      </p:ext>
    </p:extLst>
  </p:cSld>
  <p:clrMapOvr>
    <a:masterClrMapping/>
  </p:clrMapOvr>
  <p:transition advTm="6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42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2372" grpId="0"/>
      <p:bldP spid="27652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8" name="Picture 44" descr="MCj0440454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287" y="80962"/>
            <a:ext cx="423863" cy="548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3600000" y="720000"/>
            <a:ext cx="4320000" cy="360000"/>
          </a:xfrm>
          <a:prstGeom prst="rect">
            <a:avLst/>
          </a:prstGeom>
          <a:gradFill flip="none"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1"/>
            <a:tileRect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924000" y="648000"/>
            <a:ext cx="229338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7128000" y="648000"/>
            <a:ext cx="732893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3600000" y="1170000"/>
            <a:ext cx="4320000" cy="360000"/>
          </a:xfrm>
          <a:prstGeom prst="rect">
            <a:avLst/>
          </a:prstGeom>
          <a:gradFill flip="none"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1"/>
            <a:tileRect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Picture 47" descr="BergamoAlberto"/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3" b="858"/>
          <a:stretch>
            <a:fillRect/>
          </a:stretch>
        </p:blipFill>
        <p:spPr bwMode="auto">
          <a:xfrm>
            <a:off x="3600000" y="117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3924000" y="1098000"/>
            <a:ext cx="273145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7128000" y="1098000"/>
            <a:ext cx="704039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36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3600000" y="162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14F709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3888000" y="1548000"/>
            <a:ext cx="20556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Battisti Luca</a:t>
            </a:r>
          </a:p>
        </p:txBody>
      </p:sp>
      <p:sp>
        <p:nvSpPr>
          <p:cNvPr id="20" name="Text Box 4"/>
          <p:cNvSpPr txBox="1">
            <a:spLocks noChangeArrowheads="1"/>
          </p:cNvSpPr>
          <p:nvPr/>
        </p:nvSpPr>
        <p:spPr bwMode="auto">
          <a:xfrm>
            <a:off x="7128000" y="1548000"/>
            <a:ext cx="704039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33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1" name="Rectangle 10"/>
          <p:cNvSpPr>
            <a:spLocks noChangeArrowheads="1"/>
          </p:cNvSpPr>
          <p:nvPr/>
        </p:nvSpPr>
        <p:spPr bwMode="auto">
          <a:xfrm>
            <a:off x="3600000" y="207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3888000" y="1998000"/>
            <a:ext cx="297998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Unterkofler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</a:t>
            </a:r>
          </a:p>
        </p:txBody>
      </p:sp>
      <p:sp>
        <p:nvSpPr>
          <p:cNvPr id="24" name="Text Box 4"/>
          <p:cNvSpPr txBox="1">
            <a:spLocks noChangeArrowheads="1"/>
          </p:cNvSpPr>
          <p:nvPr/>
        </p:nvSpPr>
        <p:spPr bwMode="auto">
          <a:xfrm>
            <a:off x="7128000" y="1998000"/>
            <a:ext cx="704039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5" name="Rectangle 10"/>
          <p:cNvSpPr>
            <a:spLocks noChangeArrowheads="1"/>
          </p:cNvSpPr>
          <p:nvPr/>
        </p:nvSpPr>
        <p:spPr bwMode="auto">
          <a:xfrm>
            <a:off x="3600000" y="252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" name="Picture 48" descr="ZanellaClaudio"/>
          <p:cNvPicPr>
            <a:picLocks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52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 Box 3"/>
          <p:cNvSpPr txBox="1">
            <a:spLocks noChangeArrowheads="1"/>
          </p:cNvSpPr>
          <p:nvPr/>
        </p:nvSpPr>
        <p:spPr bwMode="auto">
          <a:xfrm>
            <a:off x="3888000" y="2448000"/>
            <a:ext cx="250260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 Claudio</a:t>
            </a:r>
          </a:p>
        </p:txBody>
      </p:sp>
      <p:sp>
        <p:nvSpPr>
          <p:cNvPr id="28" name="Text Box 4"/>
          <p:cNvSpPr txBox="1">
            <a:spLocks noChangeArrowheads="1"/>
          </p:cNvSpPr>
          <p:nvPr/>
        </p:nvSpPr>
        <p:spPr bwMode="auto">
          <a:xfrm>
            <a:off x="7128000" y="2448000"/>
            <a:ext cx="704039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29" name="Rectangle 10"/>
          <p:cNvSpPr>
            <a:spLocks noChangeArrowheads="1"/>
          </p:cNvSpPr>
          <p:nvPr/>
        </p:nvSpPr>
        <p:spPr bwMode="auto">
          <a:xfrm>
            <a:off x="3600000" y="297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" name="Picture 54" descr="Miggiano"/>
          <p:cNvPicPr>
            <a:picLocks noChangeArrowheads="1"/>
          </p:cNvPicPr>
          <p:nvPr/>
        </p:nvPicPr>
        <p:blipFill>
          <a:blip r:embed="rId7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297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3888000" y="2898000"/>
            <a:ext cx="259301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</a:p>
        </p:txBody>
      </p:sp>
      <p:sp>
        <p:nvSpPr>
          <p:cNvPr id="32" name="Text Box 4"/>
          <p:cNvSpPr txBox="1">
            <a:spLocks noChangeArrowheads="1"/>
          </p:cNvSpPr>
          <p:nvPr/>
        </p:nvSpPr>
        <p:spPr bwMode="auto">
          <a:xfrm>
            <a:off x="7128000" y="2898000"/>
            <a:ext cx="704039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19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3" name="Rectangle 10"/>
          <p:cNvSpPr>
            <a:spLocks noChangeArrowheads="1"/>
          </p:cNvSpPr>
          <p:nvPr/>
        </p:nvSpPr>
        <p:spPr bwMode="auto">
          <a:xfrm>
            <a:off x="3600000" y="342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 Box 3"/>
          <p:cNvSpPr txBox="1">
            <a:spLocks noChangeArrowheads="1"/>
          </p:cNvSpPr>
          <p:nvPr/>
        </p:nvSpPr>
        <p:spPr bwMode="auto">
          <a:xfrm>
            <a:off x="3888000" y="3348000"/>
            <a:ext cx="212942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</a:p>
        </p:txBody>
      </p:sp>
      <p:sp>
        <p:nvSpPr>
          <p:cNvPr id="36" name="Text Box 4"/>
          <p:cNvSpPr txBox="1">
            <a:spLocks noChangeArrowheads="1"/>
          </p:cNvSpPr>
          <p:nvPr/>
        </p:nvSpPr>
        <p:spPr bwMode="auto">
          <a:xfrm>
            <a:off x="7128000" y="3348000"/>
            <a:ext cx="704039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16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37" name="Rectangle 10"/>
          <p:cNvSpPr>
            <a:spLocks noChangeArrowheads="1"/>
          </p:cNvSpPr>
          <p:nvPr/>
        </p:nvSpPr>
        <p:spPr bwMode="auto">
          <a:xfrm>
            <a:off x="3600000" y="387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8" name="Picture 54" descr="PappalardoSalvatore"/>
          <p:cNvPicPr>
            <a:picLocks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387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3888000" y="3798000"/>
            <a:ext cx="338599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Pappalardo Salvatore</a:t>
            </a:r>
          </a:p>
        </p:txBody>
      </p:sp>
      <p:sp>
        <p:nvSpPr>
          <p:cNvPr id="40" name="Text Box 4"/>
          <p:cNvSpPr txBox="1">
            <a:spLocks noChangeArrowheads="1"/>
          </p:cNvSpPr>
          <p:nvPr/>
        </p:nvSpPr>
        <p:spPr bwMode="auto">
          <a:xfrm>
            <a:off x="7128000" y="3798000"/>
            <a:ext cx="704039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10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1" name="Rectangle 10"/>
          <p:cNvSpPr>
            <a:spLocks noChangeArrowheads="1"/>
          </p:cNvSpPr>
          <p:nvPr/>
        </p:nvSpPr>
        <p:spPr bwMode="auto">
          <a:xfrm>
            <a:off x="3600000" y="432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2" name="Picture 51" descr="BettiniSilvano"/>
          <p:cNvPicPr>
            <a:picLocks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83" b="1698"/>
          <a:stretch>
            <a:fillRect/>
          </a:stretch>
        </p:blipFill>
        <p:spPr bwMode="auto">
          <a:xfrm>
            <a:off x="3600000" y="432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Text Box 3"/>
          <p:cNvSpPr txBox="1">
            <a:spLocks noChangeArrowheads="1"/>
          </p:cNvSpPr>
          <p:nvPr/>
        </p:nvSpPr>
        <p:spPr bwMode="auto">
          <a:xfrm>
            <a:off x="3924000" y="4248000"/>
            <a:ext cx="23254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Bettini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Silvano</a:t>
            </a:r>
          </a:p>
        </p:txBody>
      </p:sp>
      <p:sp>
        <p:nvSpPr>
          <p:cNvPr id="44" name="Text Box 4"/>
          <p:cNvSpPr txBox="1">
            <a:spLocks noChangeArrowheads="1"/>
          </p:cNvSpPr>
          <p:nvPr/>
        </p:nvSpPr>
        <p:spPr bwMode="auto">
          <a:xfrm>
            <a:off x="7128000" y="424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5" name="Rectangle 10"/>
          <p:cNvSpPr>
            <a:spLocks noChangeArrowheads="1"/>
          </p:cNvSpPr>
          <p:nvPr/>
        </p:nvSpPr>
        <p:spPr bwMode="auto">
          <a:xfrm>
            <a:off x="3600000" y="477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6" name="Immagine 45"/>
          <p:cNvPicPr>
            <a:picLocks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4770000"/>
            <a:ext cx="273600" cy="360000"/>
          </a:xfrm>
          <a:prstGeom prst="rect">
            <a:avLst/>
          </a:prstGeom>
          <a:ln>
            <a:solidFill>
              <a:schemeClr val="bg1"/>
            </a:solidFill>
          </a:ln>
          <a:effectLst>
            <a:glow rad="25400">
              <a:srgbClr val="000000"/>
            </a:glow>
          </a:effectLst>
        </p:spPr>
      </p:pic>
      <p:sp>
        <p:nvSpPr>
          <p:cNvPr id="47" name="Text Box 3"/>
          <p:cNvSpPr txBox="1">
            <a:spLocks noChangeArrowheads="1"/>
          </p:cNvSpPr>
          <p:nvPr/>
        </p:nvSpPr>
        <p:spPr bwMode="auto">
          <a:xfrm>
            <a:off x="3888000" y="4698000"/>
            <a:ext cx="206659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Daniel</a:t>
            </a:r>
          </a:p>
        </p:txBody>
      </p:sp>
      <p:sp>
        <p:nvSpPr>
          <p:cNvPr id="48" name="Text Box 4"/>
          <p:cNvSpPr txBox="1">
            <a:spLocks noChangeArrowheads="1"/>
          </p:cNvSpPr>
          <p:nvPr/>
        </p:nvSpPr>
        <p:spPr bwMode="auto">
          <a:xfrm>
            <a:off x="7128000" y="469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8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9" name="Rectangle 10"/>
          <p:cNvSpPr>
            <a:spLocks noChangeArrowheads="1"/>
          </p:cNvSpPr>
          <p:nvPr/>
        </p:nvSpPr>
        <p:spPr bwMode="auto">
          <a:xfrm>
            <a:off x="3600000" y="522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0" name="Picture 61" descr="AmbachAnton"/>
          <p:cNvPicPr>
            <a:picLocks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7" b="2522"/>
          <a:stretch>
            <a:fillRect/>
          </a:stretch>
        </p:blipFill>
        <p:spPr bwMode="auto">
          <a:xfrm>
            <a:off x="3600000" y="522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Text Box 3"/>
          <p:cNvSpPr txBox="1">
            <a:spLocks noChangeArrowheads="1"/>
          </p:cNvSpPr>
          <p:nvPr/>
        </p:nvSpPr>
        <p:spPr bwMode="auto">
          <a:xfrm>
            <a:off x="3888000" y="5148000"/>
            <a:ext cx="237949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</a:t>
            </a:r>
          </a:p>
        </p:txBody>
      </p:sp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7128000" y="514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7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3" name="Rectangle 10"/>
          <p:cNvSpPr>
            <a:spLocks noChangeArrowheads="1"/>
          </p:cNvSpPr>
          <p:nvPr/>
        </p:nvSpPr>
        <p:spPr bwMode="auto">
          <a:xfrm>
            <a:off x="3600000" y="567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4" name="Picture 77" descr="CostaDario"/>
          <p:cNvPicPr>
            <a:picLocks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5670000"/>
            <a:ext cx="273600" cy="360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Text Box 3"/>
          <p:cNvSpPr txBox="1">
            <a:spLocks noChangeArrowheads="1"/>
          </p:cNvSpPr>
          <p:nvPr/>
        </p:nvSpPr>
        <p:spPr bwMode="auto">
          <a:xfrm>
            <a:off x="3888000" y="5598000"/>
            <a:ext cx="194796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</a:p>
        </p:txBody>
      </p:sp>
      <p:sp>
        <p:nvSpPr>
          <p:cNvPr id="56" name="Text Box 4"/>
          <p:cNvSpPr txBox="1">
            <a:spLocks noChangeArrowheads="1"/>
          </p:cNvSpPr>
          <p:nvPr/>
        </p:nvSpPr>
        <p:spPr bwMode="auto">
          <a:xfrm>
            <a:off x="7128000" y="559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57" name="Rectangle 10"/>
          <p:cNvSpPr>
            <a:spLocks noChangeArrowheads="1"/>
          </p:cNvSpPr>
          <p:nvPr/>
        </p:nvSpPr>
        <p:spPr bwMode="auto">
          <a:xfrm>
            <a:off x="3600000" y="612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8" name="Picture 58" descr="Piok"/>
          <p:cNvPicPr>
            <a:picLocks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3" r="3093"/>
          <a:stretch>
            <a:fillRect/>
          </a:stretch>
        </p:blipFill>
        <p:spPr bwMode="auto">
          <a:xfrm>
            <a:off x="3600000" y="612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Text Box 3"/>
          <p:cNvSpPr txBox="1">
            <a:spLocks noChangeArrowheads="1"/>
          </p:cNvSpPr>
          <p:nvPr/>
        </p:nvSpPr>
        <p:spPr bwMode="auto">
          <a:xfrm>
            <a:off x="3924000" y="6048000"/>
            <a:ext cx="179837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Piok Lukas</a:t>
            </a:r>
          </a:p>
        </p:txBody>
      </p:sp>
      <p:sp>
        <p:nvSpPr>
          <p:cNvPr id="60" name="Text Box 4"/>
          <p:cNvSpPr txBox="1">
            <a:spLocks noChangeArrowheads="1"/>
          </p:cNvSpPr>
          <p:nvPr/>
        </p:nvSpPr>
        <p:spPr bwMode="auto">
          <a:xfrm>
            <a:off x="7128000" y="604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61" name="AutoShape 87"/>
          <p:cNvSpPr>
            <a:spLocks noChangeArrowheads="1"/>
          </p:cNvSpPr>
          <p:nvPr/>
        </p:nvSpPr>
        <p:spPr bwMode="auto">
          <a:xfrm>
            <a:off x="9204723" y="6163867"/>
            <a:ext cx="539353" cy="250031"/>
          </a:xfrm>
          <a:custGeom>
            <a:avLst/>
            <a:gdLst>
              <a:gd name="G0" fmla="+- 15473 0 0"/>
              <a:gd name="G1" fmla="+- 5435 0 0"/>
              <a:gd name="G2" fmla="+- 21600 0 5435"/>
              <a:gd name="G3" fmla="+- 10800 0 5435"/>
              <a:gd name="G4" fmla="+- 21600 0 15473"/>
              <a:gd name="G5" fmla="*/ G4 G3 10800"/>
              <a:gd name="G6" fmla="+- 21600 0 G5"/>
              <a:gd name="T0" fmla="*/ 15473 w 21600"/>
              <a:gd name="T1" fmla="*/ 0 h 21600"/>
              <a:gd name="T2" fmla="*/ 0 w 21600"/>
              <a:gd name="T3" fmla="*/ 10800 h 21600"/>
              <a:gd name="T4" fmla="*/ 15473 w 21600"/>
              <a:gd name="T5" fmla="*/ 21600 h 21600"/>
              <a:gd name="T6" fmla="*/ 21600 w 21600"/>
              <a:gd name="T7" fmla="*/ 108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G1 h 21600"/>
              <a:gd name="T14" fmla="*/ G6 w 21600"/>
              <a:gd name="T15" fmla="*/ G2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5473" y="0"/>
                </a:moveTo>
                <a:lnTo>
                  <a:pt x="15473" y="5435"/>
                </a:lnTo>
                <a:lnTo>
                  <a:pt x="3375" y="5435"/>
                </a:lnTo>
                <a:lnTo>
                  <a:pt x="3375" y="16165"/>
                </a:lnTo>
                <a:lnTo>
                  <a:pt x="15473" y="16165"/>
                </a:lnTo>
                <a:lnTo>
                  <a:pt x="15473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35"/>
                </a:moveTo>
                <a:lnTo>
                  <a:pt x="1350" y="16165"/>
                </a:lnTo>
                <a:lnTo>
                  <a:pt x="2700" y="16165"/>
                </a:lnTo>
                <a:lnTo>
                  <a:pt x="2700" y="5435"/>
                </a:lnTo>
                <a:close/>
              </a:path>
              <a:path w="21600" h="21600">
                <a:moveTo>
                  <a:pt x="0" y="5435"/>
                </a:moveTo>
                <a:lnTo>
                  <a:pt x="0" y="16165"/>
                </a:lnTo>
                <a:lnTo>
                  <a:pt x="675" y="16165"/>
                </a:lnTo>
                <a:lnTo>
                  <a:pt x="675" y="5435"/>
                </a:lnTo>
                <a:close/>
              </a:path>
            </a:pathLst>
          </a:custGeom>
          <a:noFill/>
          <a:ln w="31750" algn="ctr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2" name="Immagine 6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600000" y="1620000"/>
            <a:ext cx="273573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3" name="Immagine 62"/>
          <p:cNvPicPr>
            <a:picLocks/>
          </p:cNvPicPr>
          <p:nvPr/>
        </p:nvPicPr>
        <p:blipFill>
          <a:blip r:embed="rId15"/>
          <a:stretch>
            <a:fillRect/>
          </a:stretch>
        </p:blipFill>
        <p:spPr>
          <a:xfrm>
            <a:off x="3600000" y="2070000"/>
            <a:ext cx="2736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4" name="Immagine 6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600000" y="720000"/>
            <a:ext cx="272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5" name="Immagine 64"/>
          <p:cNvPicPr>
            <a:picLocks/>
          </p:cNvPicPr>
          <p:nvPr/>
        </p:nvPicPr>
        <p:blipFill>
          <a:blip r:embed="rId17"/>
          <a:stretch>
            <a:fillRect/>
          </a:stretch>
        </p:blipFill>
        <p:spPr>
          <a:xfrm>
            <a:off x="3600000" y="3420000"/>
            <a:ext cx="2736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288301840"/>
      </p:ext>
    </p:extLst>
  </p:cSld>
  <p:clrMapOvr>
    <a:masterClrMapping/>
  </p:clrMapOvr>
  <p:transition advTm="13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750"/>
                            </p:stCondLst>
                            <p:childTnLst>
                              <p:par>
                                <p:cTn id="66" presetID="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500"/>
                            </p:stCondLst>
                            <p:childTnLst>
                              <p:par>
                                <p:cTn id="85" presetID="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250"/>
                            </p:stCondLst>
                            <p:childTnLst>
                              <p:par>
                                <p:cTn id="104" presetID="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0"/>
                            </p:stCondLst>
                            <p:childTnLst>
                              <p:par>
                                <p:cTn id="123" presetID="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5750"/>
                            </p:stCondLst>
                            <p:childTnLst>
                              <p:par>
                                <p:cTn id="142" presetID="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500"/>
                            </p:stCondLst>
                            <p:childTnLst>
                              <p:par>
                                <p:cTn id="161" presetID="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7250"/>
                            </p:stCondLst>
                            <p:childTnLst>
                              <p:par>
                                <p:cTn id="180" presetID="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9" presetID="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7" fill="hold">
                            <p:stCondLst>
                              <p:cond delay="8750"/>
                            </p:stCondLst>
                            <p:childTnLst>
                              <p:par>
                                <p:cTn id="218" presetID="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9500"/>
                            </p:stCondLst>
                            <p:childTnLst>
                              <p:par>
                                <p:cTn id="237" presetID="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10250"/>
                            </p:stCondLst>
                            <p:childTnLst>
                              <p:par>
                                <p:cTn id="256" presetID="2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2" grpId="0"/>
      <p:bldP spid="13" grpId="0" animBg="1"/>
      <p:bldP spid="15" grpId="0"/>
      <p:bldP spid="16" grpId="0"/>
      <p:bldP spid="17" grpId="0" animBg="1"/>
      <p:bldP spid="19" grpId="0"/>
      <p:bldP spid="20" grpId="0"/>
      <p:bldP spid="21" grpId="0" animBg="1"/>
      <p:bldP spid="23" grpId="0"/>
      <p:bldP spid="24" grpId="0"/>
      <p:bldP spid="25" grpId="0" animBg="1"/>
      <p:bldP spid="27" grpId="0"/>
      <p:bldP spid="28" grpId="0"/>
      <p:bldP spid="29" grpId="0" animBg="1"/>
      <p:bldP spid="31" grpId="0"/>
      <p:bldP spid="32" grpId="0"/>
      <p:bldP spid="33" grpId="0" animBg="1"/>
      <p:bldP spid="35" grpId="0"/>
      <p:bldP spid="36" grpId="0"/>
      <p:bldP spid="37" grpId="0" animBg="1"/>
      <p:bldP spid="39" grpId="0"/>
      <p:bldP spid="40" grpId="0"/>
      <p:bldP spid="41" grpId="0" animBg="1"/>
      <p:bldP spid="43" grpId="0"/>
      <p:bldP spid="44" grpId="0"/>
      <p:bldP spid="45" grpId="0" animBg="1"/>
      <p:bldP spid="47" grpId="0"/>
      <p:bldP spid="48" grpId="0"/>
      <p:bldP spid="49" grpId="0" animBg="1"/>
      <p:bldP spid="51" grpId="0"/>
      <p:bldP spid="52" grpId="0"/>
      <p:bldP spid="53" grpId="0" animBg="1"/>
      <p:bldP spid="55" grpId="0"/>
      <p:bldP spid="56" grpId="0"/>
      <p:bldP spid="57" grpId="0" animBg="1"/>
      <p:bldP spid="59" grpId="0"/>
      <p:bldP spid="6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magin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8" name="Picture 44" descr="MCj04404540000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9287" y="80962"/>
            <a:ext cx="423863" cy="548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3600000" y="72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16200000" scaled="0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105" descr="FrasnelliAlfredo"/>
          <p:cNvPicPr>
            <a:picLocks noChangeArrowheads="1"/>
          </p:cNvPicPr>
          <p:nvPr/>
        </p:nvPicPr>
        <p:blipFill>
          <a:blip r:embed="rId5" cstate="print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000" y="720000"/>
            <a:ext cx="2736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glow rad="25400">
              <a:srgbClr val="000000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3924000" y="648000"/>
            <a:ext cx="2626168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7128000" y="64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4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13" name="Rectangle 10"/>
          <p:cNvSpPr>
            <a:spLocks noChangeArrowheads="1"/>
          </p:cNvSpPr>
          <p:nvPr/>
        </p:nvSpPr>
        <p:spPr bwMode="auto">
          <a:xfrm>
            <a:off x="3600000" y="1170000"/>
            <a:ext cx="4320000" cy="360000"/>
          </a:xfrm>
          <a:prstGeom prst="rect">
            <a:avLst/>
          </a:prstGeom>
          <a:gradFill rotWithShape="1">
            <a:gsLst>
              <a:gs pos="1000">
                <a:srgbClr val="007600"/>
              </a:gs>
              <a:gs pos="50000">
                <a:srgbClr val="00FF00"/>
              </a:gs>
              <a:gs pos="100000">
                <a:srgbClr val="007600"/>
              </a:gs>
            </a:gsLst>
            <a:lin ang="5400000" scaled="1"/>
          </a:gradFill>
          <a:ln w="317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defTabSz="457200">
              <a:defRPr/>
            </a:pPr>
            <a:endParaRPr 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1170000"/>
            <a:ext cx="273913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3924000" y="1098000"/>
            <a:ext cx="242547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4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Savoi</a:t>
            </a:r>
            <a:r>
              <a:rPr lang="it-IT" altLang="it-IT" sz="24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Graziano</a:t>
            </a: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7128000" y="1098000"/>
            <a:ext cx="675185" cy="461665"/>
          </a:xfrm>
          <a:prstGeom prst="rect">
            <a:avLst/>
          </a:prstGeom>
          <a:noFill/>
          <a:ln>
            <a:noFill/>
          </a:ln>
          <a:effectLst>
            <a:glow rad="127000">
              <a:srgbClr val="FF0000"/>
            </a:glow>
            <a:outerShdw dist="35921" dir="2700000" algn="ctr" rotWithShape="0">
              <a:srgbClr val="86868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00FF00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defRPr/>
            </a:pPr>
            <a:r>
              <a:rPr lang="it-IT" altLang="it-IT" sz="24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  2</a:t>
            </a:r>
            <a:endParaRPr lang="it-IT" altLang="it-IT" sz="2400" i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7173069"/>
      </p:ext>
    </p:extLst>
  </p:cSld>
  <p:clrMapOvr>
    <a:masterClrMapping/>
  </p:clrMapOvr>
  <p:transition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2" grpId="0"/>
      <p:bldP spid="13" grpId="0" animBg="1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834" name="Text Box 2"/>
          <p:cNvSpPr txBox="1">
            <a:spLocks noChangeArrowheads="1"/>
          </p:cNvSpPr>
          <p:nvPr/>
        </p:nvSpPr>
        <p:spPr bwMode="auto">
          <a:xfrm>
            <a:off x="3958639" y="351235"/>
            <a:ext cx="4397359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 PIU’ ASSIDUI </a:t>
            </a:r>
          </a:p>
        </p:txBody>
      </p:sp>
      <p:sp>
        <p:nvSpPr>
          <p:cNvPr id="376835" name="Text Box 3"/>
          <p:cNvSpPr txBox="1">
            <a:spLocks noChangeArrowheads="1"/>
          </p:cNvSpPr>
          <p:nvPr/>
        </p:nvSpPr>
        <p:spPr bwMode="auto">
          <a:xfrm>
            <a:off x="4228840" y="4958954"/>
            <a:ext cx="3796232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defTabSz="457200">
              <a:defRPr/>
            </a:pPr>
            <a:r>
              <a:rPr lang="it-IT" altLang="it-IT" sz="4500" i="1" dirty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negli sport</a:t>
            </a:r>
          </a:p>
          <a:p>
            <a:pPr algn="ctr" defTabSz="457200">
              <a:defRPr/>
            </a:pPr>
            <a:r>
              <a:rPr lang="it-IT" altLang="it-IT" sz="4500" i="1" dirty="0">
                <a:solidFill>
                  <a:srgbClr val="33CC33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più gettonati</a:t>
            </a:r>
            <a:endParaRPr lang="it-IT" altLang="it-IT" sz="4500" i="1" dirty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18" name="Picture 20" descr="Hockey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398" y="1563292"/>
            <a:ext cx="944165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Immagin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1563292"/>
            <a:ext cx="945356" cy="945356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4" descr="Pallamano"/>
          <p:cNvPicPr>
            <a:picLocks noChangeAspect="1" noChangeArrowheads="1"/>
          </p:cNvPicPr>
          <p:nvPr/>
        </p:nvPicPr>
        <p:blipFill>
          <a:blip r:embed="rId4">
            <a:lum bright="14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2786" r="2786" b="2786"/>
          <a:stretch>
            <a:fillRect/>
          </a:stretch>
        </p:blipFill>
        <p:spPr bwMode="auto">
          <a:xfrm>
            <a:off x="6205538" y="1563292"/>
            <a:ext cx="945356" cy="94535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9" descr="Fondo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2700338"/>
            <a:ext cx="944165" cy="9441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Immagin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5350" y="2700030"/>
            <a:ext cx="945000" cy="945000"/>
          </a:xfrm>
          <a:prstGeom prst="rect">
            <a:avLst/>
          </a:prstGeom>
          <a:effectLst>
            <a:glow rad="38100">
              <a:srgbClr val="000000"/>
            </a:glow>
          </a:effectLst>
        </p:spPr>
      </p:pic>
      <p:pic>
        <p:nvPicPr>
          <p:cNvPr id="25" name="Picture 22" descr="Nuoto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631" y="2700338"/>
            <a:ext cx="944166" cy="94416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6" descr="Pattinaggio"/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8492" y="3835004"/>
            <a:ext cx="944165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1" descr="Ippica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5537" y="3832623"/>
            <a:ext cx="939404" cy="94416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36632" y="3833813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937398" y="2700338"/>
            <a:ext cx="945356" cy="94416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9" name="Immagine 2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336632" y="1563292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30" name="Immagine 2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937398" y="3833813"/>
            <a:ext cx="945356" cy="945356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16" name="Immagine 1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17" name="Immagine 16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040592"/>
      </p:ext>
    </p:extLst>
  </p:cSld>
  <p:clrMapOvr>
    <a:masterClrMapping/>
  </p:clrMapOvr>
  <p:transition advClick="0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400"/>
                            </p:stCondLst>
                            <p:childTnLst>
                              <p:par>
                                <p:cTn id="4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16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7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768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768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768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6834" grpId="0"/>
      <p:bldP spid="3768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pic>
        <p:nvPicPr>
          <p:cNvPr id="6" name="Picture 27" descr="Hockey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000" y="246051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6048000" y="779860"/>
            <a:ext cx="2305439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Hockey</a:t>
            </a:r>
          </a:p>
        </p:txBody>
      </p:sp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152936"/>
            <a:ext cx="6300000" cy="45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3600000" y="2232000"/>
            <a:ext cx="296747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Scafuto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Antonio</a:t>
            </a:r>
          </a:p>
        </p:txBody>
      </p: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7992000" y="2253712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73</a:t>
            </a: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5408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Grassl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Walter</a:t>
            </a: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50</a:t>
            </a: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30833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Ossanna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Tatiana</a:t>
            </a: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50</a:t>
            </a: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68605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Zanellati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Aden</a:t>
            </a: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49</a:t>
            </a: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8287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Piras Giuseppe</a:t>
            </a: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45</a:t>
            </a:r>
          </a:p>
        </p:txBody>
      </p:sp>
      <p:pic>
        <p:nvPicPr>
          <p:cNvPr id="22" name="Picture 180" descr="ScafutoAntoni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234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28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7" name="Immagine 16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3132000" y="3420000"/>
            <a:ext cx="277200" cy="361565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43" name="Picture 178" descr="ZanellatiAden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96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196" descr="PirasGiusepp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09"/>
          <a:stretch>
            <a:fillRect/>
          </a:stretch>
        </p:blipFill>
        <p:spPr bwMode="auto">
          <a:xfrm>
            <a:off x="3132000" y="450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392126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Haeusl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Maria Cristina</a:t>
            </a:r>
          </a:p>
        </p:txBody>
      </p:sp>
      <p:sp>
        <p:nvSpPr>
          <p:cNvPr id="46" name="Text Box 5"/>
          <p:cNvSpPr txBox="1">
            <a:spLocks noChangeArrowheads="1"/>
          </p:cNvSpPr>
          <p:nvPr/>
        </p:nvSpPr>
        <p:spPr bwMode="auto">
          <a:xfrm>
            <a:off x="3600000" y="5473097"/>
            <a:ext cx="373922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Ploner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Egon Antonio</a:t>
            </a:r>
          </a:p>
        </p:txBody>
      </p:sp>
      <p:sp>
        <p:nvSpPr>
          <p:cNvPr id="47" name="Text Box 5"/>
          <p:cNvSpPr txBox="1">
            <a:spLocks noChangeArrowheads="1"/>
          </p:cNvSpPr>
          <p:nvPr/>
        </p:nvSpPr>
        <p:spPr bwMode="auto">
          <a:xfrm>
            <a:off x="3600000" y="6012000"/>
            <a:ext cx="33057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Plesnicar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Luciano</a:t>
            </a: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44</a:t>
            </a:r>
          </a:p>
        </p:txBody>
      </p:sp>
      <p:sp>
        <p:nvSpPr>
          <p:cNvPr id="49" name="Text Box 5"/>
          <p:cNvSpPr txBox="1">
            <a:spLocks noChangeArrowheads="1"/>
          </p:cNvSpPr>
          <p:nvPr/>
        </p:nvSpPr>
        <p:spPr bwMode="auto">
          <a:xfrm>
            <a:off x="7992000" y="54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50" name="Text Box 5"/>
          <p:cNvSpPr txBox="1">
            <a:spLocks noChangeArrowheads="1"/>
          </p:cNvSpPr>
          <p:nvPr/>
        </p:nvSpPr>
        <p:spPr bwMode="auto">
          <a:xfrm>
            <a:off x="7992000" y="60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39</a:t>
            </a:r>
          </a:p>
        </p:txBody>
      </p:sp>
      <p:pic>
        <p:nvPicPr>
          <p:cNvPr id="51" name="Picture 190" descr="HaeusulMariaCristina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040000"/>
            <a:ext cx="276000" cy="360000"/>
          </a:xfrm>
          <a:prstGeom prst="rect">
            <a:avLst/>
          </a:prstGeom>
          <a:solidFill>
            <a:srgbClr val="000000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52" name="Immagine 5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58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Immagine 5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612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7298297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00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5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00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500"/>
                            </p:stCondLst>
                            <p:childTnLst>
                              <p:par>
                                <p:cTn id="1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2" grpId="0" animBg="1"/>
      <p:bldP spid="15" grpId="0" animBg="1"/>
      <p:bldP spid="18" grpId="0" animBg="1"/>
      <p:bldP spid="21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28" grpId="0" animBg="1"/>
      <p:bldP spid="29" grpId="0" animBg="1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152936"/>
            <a:ext cx="6300000" cy="45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3600000" y="2232000"/>
            <a:ext cx="2643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</a:p>
        </p:txBody>
      </p: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7992000" y="2253712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52</a:t>
            </a: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74216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</a:t>
            </a: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43</a:t>
            </a: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44406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Spicca Paolo</a:t>
            </a: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43</a:t>
            </a: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99453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32</a:t>
            </a: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25651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Santi Mauro</a:t>
            </a: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27</a:t>
            </a: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5246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</a:p>
        </p:txBody>
      </p:sp>
      <p:sp>
        <p:nvSpPr>
          <p:cNvPr id="46" name="Text Box 5"/>
          <p:cNvSpPr txBox="1">
            <a:spLocks noChangeArrowheads="1"/>
          </p:cNvSpPr>
          <p:nvPr/>
        </p:nvSpPr>
        <p:spPr bwMode="auto">
          <a:xfrm>
            <a:off x="3600000" y="5473097"/>
            <a:ext cx="233179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Bruno</a:t>
            </a:r>
          </a:p>
        </p:txBody>
      </p:sp>
      <p:sp>
        <p:nvSpPr>
          <p:cNvPr id="47" name="Text Box 5"/>
          <p:cNvSpPr txBox="1">
            <a:spLocks noChangeArrowheads="1"/>
          </p:cNvSpPr>
          <p:nvPr/>
        </p:nvSpPr>
        <p:spPr bwMode="auto">
          <a:xfrm>
            <a:off x="3600000" y="6012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26</a:t>
            </a:r>
          </a:p>
        </p:txBody>
      </p:sp>
      <p:sp>
        <p:nvSpPr>
          <p:cNvPr id="49" name="Text Box 5"/>
          <p:cNvSpPr txBox="1">
            <a:spLocks noChangeArrowheads="1"/>
          </p:cNvSpPr>
          <p:nvPr/>
        </p:nvSpPr>
        <p:spPr bwMode="auto">
          <a:xfrm>
            <a:off x="7992000" y="54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50" name="Text Box 5"/>
          <p:cNvSpPr txBox="1">
            <a:spLocks noChangeArrowheads="1"/>
          </p:cNvSpPr>
          <p:nvPr/>
        </p:nvSpPr>
        <p:spPr bwMode="auto">
          <a:xfrm>
            <a:off x="7992000" y="60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22</a:t>
            </a: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8000" y="244800"/>
            <a:ext cx="1890713" cy="1889522"/>
          </a:xfrm>
          <a:prstGeom prst="rect">
            <a:avLst/>
          </a:prstGeom>
          <a:noFill/>
          <a:ln w="9525">
            <a:solidFill>
              <a:srgbClr val="03010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6017620" y="1030228"/>
            <a:ext cx="2999539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Sci Alpino</a:t>
            </a:r>
          </a:p>
        </p:txBody>
      </p:sp>
      <p:pic>
        <p:nvPicPr>
          <p:cNvPr id="53" name="Immagine 5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2000" y="234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000" y="2880000"/>
            <a:ext cx="276000" cy="3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5" name="Picture 192" descr="SpiccaPaol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42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160" descr="Miggiano"/>
          <p:cNvPicPr>
            <a:picLocks noChangeAspect="1" noChangeArrowheads="1"/>
          </p:cNvPicPr>
          <p:nvPr/>
        </p:nvPicPr>
        <p:blipFill>
          <a:blip r:embed="rId8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96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Immagine 5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450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Immagine 5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32000" y="504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9" name="Picture 158" descr="MussiBruno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58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Immagine 5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32000" y="61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809583069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5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75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2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750"/>
                            </p:stCondLst>
                            <p:childTnLst>
                              <p:par>
                                <p:cTn id="1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4250"/>
                            </p:stCondLst>
                            <p:childTnLst>
                              <p:par>
                                <p:cTn id="1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5" grpId="0" animBg="1"/>
      <p:bldP spid="18" grpId="0" animBg="1"/>
      <p:bldP spid="21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28" grpId="0" animBg="1"/>
      <p:bldP spid="29" grpId="0" animBg="1"/>
      <p:bldP spid="45" grpId="0"/>
      <p:bldP spid="46" grpId="0"/>
      <p:bldP spid="47" grpId="0"/>
      <p:bldP spid="48" grpId="0"/>
      <p:bldP spid="49" grpId="0"/>
      <p:bldP spid="50" grpId="0"/>
      <p:bldP spid="5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152936"/>
            <a:ext cx="6300000" cy="45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3600000" y="2232000"/>
            <a:ext cx="268374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Pipino Daniela</a:t>
            </a:r>
          </a:p>
        </p:txBody>
      </p: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7992000" y="2253712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39</a:t>
            </a: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82712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Mariano Sergio</a:t>
            </a: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</a:t>
            </a: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5426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Troccoli Luca</a:t>
            </a: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37</a:t>
            </a: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84302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19</a:t>
            </a: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89765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Metz </a:t>
            </a: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Hansjoerg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328865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Todesco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Federica</a:t>
            </a:r>
          </a:p>
        </p:txBody>
      </p:sp>
      <p:sp>
        <p:nvSpPr>
          <p:cNvPr id="46" name="Text Box 5"/>
          <p:cNvSpPr txBox="1">
            <a:spLocks noChangeArrowheads="1"/>
          </p:cNvSpPr>
          <p:nvPr/>
        </p:nvSpPr>
        <p:spPr bwMode="auto">
          <a:xfrm>
            <a:off x="3600000" y="5473097"/>
            <a:ext cx="251934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Mattolin Luca</a:t>
            </a:r>
          </a:p>
        </p:txBody>
      </p:sp>
      <p:sp>
        <p:nvSpPr>
          <p:cNvPr id="47" name="Text Box 5"/>
          <p:cNvSpPr txBox="1">
            <a:spLocks noChangeArrowheads="1"/>
          </p:cNvSpPr>
          <p:nvPr/>
        </p:nvSpPr>
        <p:spPr bwMode="auto">
          <a:xfrm>
            <a:off x="3600000" y="6012000"/>
            <a:ext cx="253409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Prezzi Robert</a:t>
            </a: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49" name="Text Box 5"/>
          <p:cNvSpPr txBox="1">
            <a:spLocks noChangeArrowheads="1"/>
          </p:cNvSpPr>
          <p:nvPr/>
        </p:nvSpPr>
        <p:spPr bwMode="auto">
          <a:xfrm>
            <a:off x="7992000" y="54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</a:t>
            </a:r>
          </a:p>
        </p:txBody>
      </p:sp>
      <p:sp>
        <p:nvSpPr>
          <p:cNvPr id="50" name="Text Box 5"/>
          <p:cNvSpPr txBox="1">
            <a:spLocks noChangeArrowheads="1"/>
          </p:cNvSpPr>
          <p:nvPr/>
        </p:nvSpPr>
        <p:spPr bwMode="auto">
          <a:xfrm>
            <a:off x="7992000" y="60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12</a:t>
            </a:r>
          </a:p>
        </p:txBody>
      </p:sp>
      <p:pic>
        <p:nvPicPr>
          <p:cNvPr id="51" name="Picture 24" descr="Pallamano"/>
          <p:cNvPicPr>
            <a:picLocks noChangeAspect="1" noChangeArrowheads="1"/>
          </p:cNvPicPr>
          <p:nvPr/>
        </p:nvPicPr>
        <p:blipFill>
          <a:blip r:embed="rId4">
            <a:lum bright="14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2786" r="2786" b="2786"/>
          <a:stretch>
            <a:fillRect/>
          </a:stretch>
        </p:blipFill>
        <p:spPr bwMode="auto">
          <a:xfrm>
            <a:off x="3531168" y="244800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691168" y="779860"/>
            <a:ext cx="3097771" cy="7848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Pallamano</a:t>
            </a:r>
          </a:p>
        </p:txBody>
      </p:sp>
      <p:pic>
        <p:nvPicPr>
          <p:cNvPr id="53" name="Immagine 5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234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5" name="Immagine 5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000" y="28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6" name="Immagine 5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32000" y="34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8" name="Picture 122" descr="Todesc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040000"/>
            <a:ext cx="276000" cy="360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Immagine 58"/>
          <p:cNvPicPr>
            <a:picLocks/>
          </p:cNvPicPr>
          <p:nvPr/>
        </p:nvPicPr>
        <p:blipFill>
          <a:blip r:embed="rId9"/>
          <a:stretch>
            <a:fillRect/>
          </a:stretch>
        </p:blipFill>
        <p:spPr>
          <a:xfrm>
            <a:off x="3132000" y="45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0" name="Picture 194" descr="TodescoMaur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96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magine 12"/>
          <p:cNvPicPr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58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20" name="Immagine 19"/>
          <p:cNvPicPr>
            <a:picLocks/>
          </p:cNvPicPr>
          <p:nvPr/>
        </p:nvPicPr>
        <p:blipFill>
          <a:blip r:embed="rId12"/>
          <a:stretch>
            <a:fillRect/>
          </a:stretch>
        </p:blipFill>
        <p:spPr>
          <a:xfrm>
            <a:off x="3132000" y="61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584842845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5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75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2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750"/>
                            </p:stCondLst>
                            <p:childTnLst>
                              <p:par>
                                <p:cTn id="1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4250"/>
                            </p:stCondLst>
                            <p:childTnLst>
                              <p:par>
                                <p:cTn id="1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5" grpId="0" animBg="1"/>
      <p:bldP spid="18" grpId="0" animBg="1"/>
      <p:bldP spid="21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28" grpId="0" animBg="1"/>
      <p:bldP spid="29" grpId="0" animBg="1"/>
      <p:bldP spid="45" grpId="0"/>
      <p:bldP spid="46" grpId="0"/>
      <p:bldP spid="47" grpId="0"/>
      <p:bldP spid="48" grpId="0"/>
      <p:bldP spid="49" grpId="0"/>
      <p:bldP spid="50" grpId="0"/>
      <p:bldP spid="5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152936"/>
            <a:ext cx="6300000" cy="45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3600000" y="2232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</a:p>
        </p:txBody>
      </p: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7992000" y="2253712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31</a:t>
            </a: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5246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28</a:t>
            </a: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643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24</a:t>
            </a: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303377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36545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Battisti Luca</a:t>
            </a: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74216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</a:t>
            </a:r>
          </a:p>
        </p:txBody>
      </p:sp>
      <p:sp>
        <p:nvSpPr>
          <p:cNvPr id="46" name="Text Box 5"/>
          <p:cNvSpPr txBox="1">
            <a:spLocks noChangeArrowheads="1"/>
          </p:cNvSpPr>
          <p:nvPr/>
        </p:nvSpPr>
        <p:spPr bwMode="auto">
          <a:xfrm>
            <a:off x="3600000" y="5473097"/>
            <a:ext cx="225651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Santi Mauro</a:t>
            </a:r>
          </a:p>
        </p:txBody>
      </p:sp>
      <p:sp>
        <p:nvSpPr>
          <p:cNvPr id="47" name="Text Box 5"/>
          <p:cNvSpPr txBox="1">
            <a:spLocks noChangeArrowheads="1"/>
          </p:cNvSpPr>
          <p:nvPr/>
        </p:nvSpPr>
        <p:spPr bwMode="auto">
          <a:xfrm>
            <a:off x="3600000" y="6012000"/>
            <a:ext cx="268060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Bettini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Silvano</a:t>
            </a: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7</a:t>
            </a:r>
          </a:p>
        </p:txBody>
      </p:sp>
      <p:sp>
        <p:nvSpPr>
          <p:cNvPr id="49" name="Text Box 5"/>
          <p:cNvSpPr txBox="1">
            <a:spLocks noChangeArrowheads="1"/>
          </p:cNvSpPr>
          <p:nvPr/>
        </p:nvSpPr>
        <p:spPr bwMode="auto">
          <a:xfrm>
            <a:off x="7992000" y="549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7</a:t>
            </a:r>
          </a:p>
        </p:txBody>
      </p:sp>
      <p:sp>
        <p:nvSpPr>
          <p:cNvPr id="50" name="Text Box 5"/>
          <p:cNvSpPr txBox="1">
            <a:spLocks noChangeArrowheads="1"/>
          </p:cNvSpPr>
          <p:nvPr/>
        </p:nvSpPr>
        <p:spPr bwMode="auto">
          <a:xfrm>
            <a:off x="7992000" y="60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5</a:t>
            </a: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1960" y="244800"/>
            <a:ext cx="1890713" cy="189071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512752" y="531816"/>
            <a:ext cx="332308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Atletica</a:t>
            </a:r>
          </a:p>
          <a:p>
            <a:pPr algn="ctr"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it-IT" altLang="it-IT" sz="36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pista+strada</a:t>
            </a: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)</a:t>
            </a:r>
          </a:p>
        </p:txBody>
      </p:sp>
      <p:pic>
        <p:nvPicPr>
          <p:cNvPr id="53" name="Immagine 5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2000" y="234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000" y="288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5" name="Immagine 5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32000" y="34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6" name="Immagine 5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32000" y="450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7" name="Immagine 5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32000" y="5040000"/>
            <a:ext cx="276000" cy="3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8" name="Picture 174" descr="FrasnelliAlfred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96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Immagine 5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58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12"/>
          <a:stretch>
            <a:fillRect/>
          </a:stretch>
        </p:blipFill>
        <p:spPr>
          <a:xfrm>
            <a:off x="3132000" y="6120000"/>
            <a:ext cx="277200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439331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5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75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2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750"/>
                            </p:stCondLst>
                            <p:childTnLst>
                              <p:par>
                                <p:cTn id="1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4250"/>
                            </p:stCondLst>
                            <p:childTnLst>
                              <p:par>
                                <p:cTn id="1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5" grpId="0" animBg="1"/>
      <p:bldP spid="18" grpId="0" animBg="1"/>
      <p:bldP spid="21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28" grpId="0" animBg="1"/>
      <p:bldP spid="29" grpId="0" animBg="1"/>
      <p:bldP spid="45" grpId="0"/>
      <p:bldP spid="46" grpId="0"/>
      <p:bldP spid="47" grpId="0"/>
      <p:bldP spid="48" grpId="0"/>
      <p:bldP spid="49" grpId="0"/>
      <p:bldP spid="50" grpId="0"/>
      <p:bldP spid="5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152936"/>
            <a:ext cx="6300000" cy="45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3600000" y="2232000"/>
            <a:ext cx="24520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</a:p>
        </p:txBody>
      </p: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7992000" y="2253712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40</a:t>
            </a: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643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30</a:t>
            </a: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331513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Innerbichler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Erich</a:t>
            </a: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18</a:t>
            </a: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33179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Bruno</a:t>
            </a: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315439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</a:t>
            </a: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</a:p>
        </p:txBody>
      </p:sp>
      <p:sp>
        <p:nvSpPr>
          <p:cNvPr id="46" name="Text Box 5"/>
          <p:cNvSpPr txBox="1">
            <a:spLocks noChangeArrowheads="1"/>
          </p:cNvSpPr>
          <p:nvPr/>
        </p:nvSpPr>
        <p:spPr bwMode="auto">
          <a:xfrm>
            <a:off x="3600000" y="5473097"/>
            <a:ext cx="25246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</a:p>
        </p:txBody>
      </p:sp>
      <p:sp>
        <p:nvSpPr>
          <p:cNvPr id="47" name="Text Box 5"/>
          <p:cNvSpPr txBox="1">
            <a:spLocks noChangeArrowheads="1"/>
          </p:cNvSpPr>
          <p:nvPr/>
        </p:nvSpPr>
        <p:spPr bwMode="auto">
          <a:xfrm>
            <a:off x="3600000" y="6012000"/>
            <a:ext cx="268182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Frigato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Matteo</a:t>
            </a: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9</a:t>
            </a:r>
          </a:p>
        </p:txBody>
      </p:sp>
      <p:sp>
        <p:nvSpPr>
          <p:cNvPr id="49" name="Text Box 5"/>
          <p:cNvSpPr txBox="1">
            <a:spLocks noChangeArrowheads="1"/>
          </p:cNvSpPr>
          <p:nvPr/>
        </p:nvSpPr>
        <p:spPr bwMode="auto">
          <a:xfrm>
            <a:off x="7992000" y="549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5</a:t>
            </a:r>
          </a:p>
        </p:txBody>
      </p:sp>
      <p:sp>
        <p:nvSpPr>
          <p:cNvPr id="50" name="Text Box 5"/>
          <p:cNvSpPr txBox="1">
            <a:spLocks noChangeArrowheads="1"/>
          </p:cNvSpPr>
          <p:nvPr/>
        </p:nvSpPr>
        <p:spPr bwMode="auto">
          <a:xfrm>
            <a:off x="7992000" y="60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4</a:t>
            </a: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4262" y="244800"/>
            <a:ext cx="1890713" cy="189071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512752" y="525736"/>
            <a:ext cx="322690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Ciclismo</a:t>
            </a:r>
          </a:p>
          <a:p>
            <a:pPr defTabSz="457200">
              <a:defRPr/>
            </a:pP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(</a:t>
            </a:r>
            <a:r>
              <a:rPr lang="it-IT" altLang="it-IT" sz="3600" i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strada+MTB</a:t>
            </a:r>
            <a:r>
              <a:rPr lang="it-IT" altLang="it-IT" sz="3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)</a:t>
            </a:r>
          </a:p>
        </p:txBody>
      </p:sp>
      <p:pic>
        <p:nvPicPr>
          <p:cNvPr id="54" name="Immagine 5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2000" y="28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4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5" name="Picture 158" descr="MussiBrun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96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198" descr="BergamoAlbert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450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Immagine 5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32000" y="504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8" name="Immagine 5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32000" y="558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" name="Immagine 6"/>
          <p:cNvPicPr>
            <a:picLocks/>
          </p:cNvPicPr>
          <p:nvPr/>
        </p:nvPicPr>
        <p:blipFill>
          <a:blip r:embed="rId11"/>
          <a:stretch>
            <a:fillRect/>
          </a:stretch>
        </p:blipFill>
        <p:spPr>
          <a:xfrm>
            <a:off x="3132000" y="61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9" name="Immagine 58"/>
          <p:cNvPicPr>
            <a:picLocks/>
          </p:cNvPicPr>
          <p:nvPr/>
        </p:nvPicPr>
        <p:blipFill>
          <a:blip r:embed="rId12"/>
          <a:stretch>
            <a:fillRect/>
          </a:stretch>
        </p:blipFill>
        <p:spPr>
          <a:xfrm>
            <a:off x="3132000" y="234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964660715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5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75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2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750"/>
                            </p:stCondLst>
                            <p:childTnLst>
                              <p:par>
                                <p:cTn id="1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4250"/>
                            </p:stCondLst>
                            <p:childTnLst>
                              <p:par>
                                <p:cTn id="1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5" grpId="0" animBg="1"/>
      <p:bldP spid="18" grpId="0" animBg="1"/>
      <p:bldP spid="21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28" grpId="0" animBg="1"/>
      <p:bldP spid="29" grpId="0" animBg="1"/>
      <p:bldP spid="45" grpId="0"/>
      <p:bldP spid="46" grpId="0"/>
      <p:bldP spid="47" grpId="0"/>
      <p:bldP spid="48" grpId="0"/>
      <p:bldP spid="49" grpId="0"/>
      <p:bldP spid="50" grpId="0"/>
      <p:bldP spid="5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152936"/>
            <a:ext cx="6300000" cy="45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3600000" y="2232000"/>
            <a:ext cx="25246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</a:p>
        </p:txBody>
      </p: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7992000" y="2253712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9</a:t>
            </a: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643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6</a:t>
            </a: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36545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Battisti Luca</a:t>
            </a: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5</a:t>
            </a: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48337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Camol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Sante</a:t>
            </a: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4</a:t>
            </a: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350839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Senoner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Emmerich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6" name="Text Box 5"/>
          <p:cNvSpPr txBox="1">
            <a:spLocks noChangeArrowheads="1"/>
          </p:cNvSpPr>
          <p:nvPr/>
        </p:nvSpPr>
        <p:spPr bwMode="auto">
          <a:xfrm>
            <a:off x="3600000" y="5473097"/>
            <a:ext cx="314118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Mischiatti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</a:p>
        </p:txBody>
      </p:sp>
      <p:sp>
        <p:nvSpPr>
          <p:cNvPr id="47" name="Text Box 5"/>
          <p:cNvSpPr txBox="1">
            <a:spLocks noChangeArrowheads="1"/>
          </p:cNvSpPr>
          <p:nvPr/>
        </p:nvSpPr>
        <p:spPr bwMode="auto">
          <a:xfrm>
            <a:off x="3600000" y="6012000"/>
            <a:ext cx="248574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Paletti Nicola</a:t>
            </a: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3</a:t>
            </a:r>
          </a:p>
        </p:txBody>
      </p:sp>
      <p:sp>
        <p:nvSpPr>
          <p:cNvPr id="49" name="Text Box 5"/>
          <p:cNvSpPr txBox="1">
            <a:spLocks noChangeArrowheads="1"/>
          </p:cNvSpPr>
          <p:nvPr/>
        </p:nvSpPr>
        <p:spPr bwMode="auto">
          <a:xfrm>
            <a:off x="7992000" y="549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</a:p>
        </p:txBody>
      </p:sp>
      <p:sp>
        <p:nvSpPr>
          <p:cNvPr id="50" name="Text Box 5"/>
          <p:cNvSpPr txBox="1">
            <a:spLocks noChangeArrowheads="1"/>
          </p:cNvSpPr>
          <p:nvPr/>
        </p:nvSpPr>
        <p:spPr bwMode="auto">
          <a:xfrm>
            <a:off x="7992000" y="60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</a:p>
        </p:txBody>
      </p:sp>
      <p:pic>
        <p:nvPicPr>
          <p:cNvPr id="52" name="Picture 22" descr="Fond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1019" y="244800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33CC"/>
                </a:solidFill>
              </a14:hiddenFill>
            </a:ext>
          </a:extLst>
        </p:spPr>
      </p:pic>
      <p:sp>
        <p:nvSpPr>
          <p:cNvPr id="53" name="Text Box 4"/>
          <p:cNvSpPr txBox="1">
            <a:spLocks noChangeArrowheads="1"/>
          </p:cNvSpPr>
          <p:nvPr/>
        </p:nvSpPr>
        <p:spPr bwMode="auto">
          <a:xfrm>
            <a:off x="5981104" y="781200"/>
            <a:ext cx="1914755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Fondo</a:t>
            </a:r>
          </a:p>
          <a:p>
            <a:pPr defTabSz="457200">
              <a:defRPr/>
            </a:pP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2000" y="234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000" y="28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5" name="Immagine 5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32000" y="34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6" name="Immagine 5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32000" y="396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7" name="Immagine 5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58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magine 5"/>
          <p:cNvPicPr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61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" name="Immagine 6"/>
          <p:cNvPicPr>
            <a:picLocks/>
          </p:cNvPicPr>
          <p:nvPr/>
        </p:nvPicPr>
        <p:blipFill>
          <a:blip r:embed="rId12"/>
          <a:stretch>
            <a:fillRect/>
          </a:stretch>
        </p:blipFill>
        <p:spPr>
          <a:xfrm>
            <a:off x="3132000" y="504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394440066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5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75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2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750"/>
                            </p:stCondLst>
                            <p:childTnLst>
                              <p:par>
                                <p:cTn id="1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4250"/>
                            </p:stCondLst>
                            <p:childTnLst>
                              <p:par>
                                <p:cTn id="1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5" grpId="0" animBg="1"/>
      <p:bldP spid="18" grpId="0" animBg="1"/>
      <p:bldP spid="21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28" grpId="0" animBg="1"/>
      <p:bldP spid="29" grpId="0" animBg="1"/>
      <p:bldP spid="45" grpId="0"/>
      <p:bldP spid="46" grpId="0"/>
      <p:bldP spid="47" grpId="0"/>
      <p:bldP spid="48" grpId="0"/>
      <p:bldP spid="49" grpId="0"/>
      <p:bldP spid="50" grpId="0"/>
      <p:bldP spid="5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152936"/>
            <a:ext cx="6300000" cy="45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3600000" y="2232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</a:p>
        </p:txBody>
      </p: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7992000" y="2253712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17</a:t>
            </a: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36545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Battisti Luca</a:t>
            </a: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25246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13</a:t>
            </a: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4520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Conte Sergio</a:t>
            </a: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10</a:t>
            </a: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43368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Siller Monica</a:t>
            </a: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9</a:t>
            </a: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8473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Linossi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Stefano</a:t>
            </a:r>
          </a:p>
        </p:txBody>
      </p:sp>
      <p:sp>
        <p:nvSpPr>
          <p:cNvPr id="46" name="Text Box 5"/>
          <p:cNvSpPr txBox="1">
            <a:spLocks noChangeArrowheads="1"/>
          </p:cNvSpPr>
          <p:nvPr/>
        </p:nvSpPr>
        <p:spPr bwMode="auto">
          <a:xfrm>
            <a:off x="3600000" y="5473097"/>
            <a:ext cx="233179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Mussi Bruno</a:t>
            </a:r>
          </a:p>
        </p:txBody>
      </p:sp>
      <p:sp>
        <p:nvSpPr>
          <p:cNvPr id="47" name="Text Box 5"/>
          <p:cNvSpPr txBox="1">
            <a:spLocks noChangeArrowheads="1"/>
          </p:cNvSpPr>
          <p:nvPr/>
        </p:nvSpPr>
        <p:spPr bwMode="auto">
          <a:xfrm>
            <a:off x="3600000" y="6012000"/>
            <a:ext cx="26437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Stegher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Mario</a:t>
            </a: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8</a:t>
            </a:r>
          </a:p>
        </p:txBody>
      </p:sp>
      <p:sp>
        <p:nvSpPr>
          <p:cNvPr id="49" name="Text Box 5"/>
          <p:cNvSpPr txBox="1">
            <a:spLocks noChangeArrowheads="1"/>
          </p:cNvSpPr>
          <p:nvPr/>
        </p:nvSpPr>
        <p:spPr bwMode="auto">
          <a:xfrm>
            <a:off x="7992000" y="549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6</a:t>
            </a:r>
          </a:p>
        </p:txBody>
      </p:sp>
      <p:sp>
        <p:nvSpPr>
          <p:cNvPr id="50" name="Text Box 5"/>
          <p:cNvSpPr txBox="1">
            <a:spLocks noChangeArrowheads="1"/>
          </p:cNvSpPr>
          <p:nvPr/>
        </p:nvSpPr>
        <p:spPr bwMode="auto">
          <a:xfrm>
            <a:off x="7992000" y="60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6</a:t>
            </a: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062" y="244800"/>
            <a:ext cx="1890000" cy="1890000"/>
          </a:xfrm>
          <a:prstGeom prst="rect">
            <a:avLst/>
          </a:prstGeom>
          <a:ln>
            <a:solidFill>
              <a:schemeClr val="bg1"/>
            </a:solidFill>
          </a:ln>
          <a:effectLst>
            <a:glow rad="38100">
              <a:srgbClr val="000000"/>
            </a:glow>
          </a:effec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758084" y="781200"/>
            <a:ext cx="2489849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Biathlon</a:t>
            </a:r>
          </a:p>
          <a:p>
            <a:pPr defTabSz="457200">
              <a:defRPr/>
            </a:pP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3" name="Immagine 5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2000" y="234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000" y="28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5" name="Immagine 5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32000" y="34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Immagine 5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040000"/>
            <a:ext cx="277200" cy="360000"/>
          </a:xfrm>
          <a:prstGeom prst="rect">
            <a:avLst/>
          </a:prstGeom>
        </p:spPr>
      </p:pic>
      <p:pic>
        <p:nvPicPr>
          <p:cNvPr id="57" name="Picture 158" descr="MussiBrun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58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Immagine 5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32000" y="612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9" name="Immagine 58"/>
          <p:cNvPicPr>
            <a:picLocks/>
          </p:cNvPicPr>
          <p:nvPr/>
        </p:nvPicPr>
        <p:blipFill>
          <a:blip r:embed="rId12"/>
          <a:stretch>
            <a:fillRect/>
          </a:stretch>
        </p:blipFill>
        <p:spPr>
          <a:xfrm>
            <a:off x="3132000" y="396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722624045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5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75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2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750"/>
                            </p:stCondLst>
                            <p:childTnLst>
                              <p:par>
                                <p:cTn id="1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4250"/>
                            </p:stCondLst>
                            <p:childTnLst>
                              <p:par>
                                <p:cTn id="1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5" grpId="0" animBg="1"/>
      <p:bldP spid="18" grpId="0" animBg="1"/>
      <p:bldP spid="21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28" grpId="0" animBg="1"/>
      <p:bldP spid="29" grpId="0" animBg="1"/>
      <p:bldP spid="45" grpId="0"/>
      <p:bldP spid="46" grpId="0"/>
      <p:bldP spid="47" grpId="0"/>
      <p:bldP spid="48" grpId="0"/>
      <p:bldP spid="49" grpId="0"/>
      <p:bldP spid="50" grpId="0"/>
      <p:bldP spid="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152936"/>
            <a:ext cx="6300000" cy="45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3600000" y="2232000"/>
            <a:ext cx="239187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Boatto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</a:p>
        </p:txBody>
      </p: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7992000" y="2253712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26</a:t>
            </a: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53781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Ferrari Cinzia</a:t>
            </a: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26</a:t>
            </a: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34432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Unterkofler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Robert</a:t>
            </a: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25</a:t>
            </a: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303377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Frasnelli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Alfredo</a:t>
            </a: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8486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Carsaniga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Dino</a:t>
            </a: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302897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Mischiatti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Mauro</a:t>
            </a:r>
          </a:p>
        </p:txBody>
      </p:sp>
      <p:sp>
        <p:nvSpPr>
          <p:cNvPr id="46" name="Text Box 5"/>
          <p:cNvSpPr txBox="1">
            <a:spLocks noChangeArrowheads="1"/>
          </p:cNvSpPr>
          <p:nvPr/>
        </p:nvSpPr>
        <p:spPr bwMode="auto">
          <a:xfrm>
            <a:off x="3600000" y="5473097"/>
            <a:ext cx="27694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Pisetta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Giorgio</a:t>
            </a:r>
          </a:p>
        </p:txBody>
      </p:sp>
      <p:sp>
        <p:nvSpPr>
          <p:cNvPr id="47" name="Text Box 5"/>
          <p:cNvSpPr txBox="1">
            <a:spLocks noChangeArrowheads="1"/>
          </p:cNvSpPr>
          <p:nvPr/>
        </p:nvSpPr>
        <p:spPr bwMode="auto">
          <a:xfrm>
            <a:off x="3600000" y="6012000"/>
            <a:ext cx="331449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Semidoppio Paolo</a:t>
            </a: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15</a:t>
            </a:r>
          </a:p>
        </p:txBody>
      </p:sp>
      <p:sp>
        <p:nvSpPr>
          <p:cNvPr id="49" name="Text Box 5"/>
          <p:cNvSpPr txBox="1">
            <a:spLocks noChangeArrowheads="1"/>
          </p:cNvSpPr>
          <p:nvPr/>
        </p:nvSpPr>
        <p:spPr bwMode="auto">
          <a:xfrm>
            <a:off x="7992000" y="54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</a:t>
            </a:r>
          </a:p>
        </p:txBody>
      </p:sp>
      <p:sp>
        <p:nvSpPr>
          <p:cNvPr id="50" name="Text Box 5"/>
          <p:cNvSpPr txBox="1">
            <a:spLocks noChangeArrowheads="1"/>
          </p:cNvSpPr>
          <p:nvPr/>
        </p:nvSpPr>
        <p:spPr bwMode="auto">
          <a:xfrm>
            <a:off x="7992000" y="603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14</a:t>
            </a:r>
          </a:p>
        </p:txBody>
      </p:sp>
      <p:pic>
        <p:nvPicPr>
          <p:cNvPr id="51" name="Picture 22" descr="Nuot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" t="3246" r="3227" b="3246"/>
          <a:stretch>
            <a:fillRect/>
          </a:stretch>
        </p:blipFill>
        <p:spPr bwMode="auto">
          <a:xfrm>
            <a:off x="3971019" y="244800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981104" y="781200"/>
            <a:ext cx="1871025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Nuoto</a:t>
            </a:r>
          </a:p>
          <a:p>
            <a:pPr defTabSz="457200">
              <a:defRPr/>
            </a:pP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3" name="Picture 106" descr="BoattoPaol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234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28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5" name="Immagine 54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>
            <a:off x="3132000" y="34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6" name="Picture 174" descr="FrasnelliAlfredo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96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77200" cy="360000"/>
          </a:xfrm>
          <a:prstGeom prst="rect">
            <a:avLst/>
          </a:prstGeom>
        </p:spPr>
      </p:pic>
      <p:pic>
        <p:nvPicPr>
          <p:cNvPr id="57" name="Immagine 5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04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204" descr="SemidoppioPaolo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612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magine 5"/>
          <p:cNvPicPr>
            <a:picLocks/>
          </p:cNvPicPr>
          <p:nvPr/>
        </p:nvPicPr>
        <p:blipFill>
          <a:blip r:embed="rId12"/>
          <a:stretch>
            <a:fillRect/>
          </a:stretch>
        </p:blipFill>
        <p:spPr>
          <a:xfrm>
            <a:off x="3132000" y="558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996996062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5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75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2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750"/>
                            </p:stCondLst>
                            <p:childTnLst>
                              <p:par>
                                <p:cTn id="1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4250"/>
                            </p:stCondLst>
                            <p:childTnLst>
                              <p:par>
                                <p:cTn id="1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5" grpId="0" animBg="1"/>
      <p:bldP spid="18" grpId="0" animBg="1"/>
      <p:bldP spid="21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28" grpId="0" animBg="1"/>
      <p:bldP spid="29" grpId="0" animBg="1"/>
      <p:bldP spid="45" grpId="0"/>
      <p:bldP spid="46" grpId="0"/>
      <p:bldP spid="47" grpId="0"/>
      <p:bldP spid="48" grpId="0"/>
      <p:bldP spid="49" grpId="0"/>
      <p:bldP spid="50" grpId="0"/>
      <p:bldP spid="5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152936"/>
            <a:ext cx="6300000" cy="45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3600000" y="2232000"/>
            <a:ext cx="315439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Bergamo Alberto</a:t>
            </a:r>
          </a:p>
        </p:txBody>
      </p: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7992000" y="2253712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16</a:t>
            </a: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08903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Klotz Erica</a:t>
            </a: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6</a:t>
            </a: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308296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Coller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Guglielmo</a:t>
            </a: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5</a:t>
            </a: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304019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Rungger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Gabriel</a:t>
            </a: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5</a:t>
            </a: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61231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Siller Manfred</a:t>
            </a: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5</a:t>
            </a: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</a:p>
        </p:txBody>
      </p:sp>
      <p:sp>
        <p:nvSpPr>
          <p:cNvPr id="46" name="Text Box 5"/>
          <p:cNvSpPr txBox="1">
            <a:spLocks noChangeArrowheads="1"/>
          </p:cNvSpPr>
          <p:nvPr/>
        </p:nvSpPr>
        <p:spPr bwMode="auto">
          <a:xfrm>
            <a:off x="3600000" y="5473097"/>
            <a:ext cx="322658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Martini Tranquillo</a:t>
            </a:r>
          </a:p>
        </p:txBody>
      </p:sp>
      <p:sp>
        <p:nvSpPr>
          <p:cNvPr id="47" name="Text Box 5"/>
          <p:cNvSpPr txBox="1">
            <a:spLocks noChangeArrowheads="1"/>
          </p:cNvSpPr>
          <p:nvPr/>
        </p:nvSpPr>
        <p:spPr bwMode="auto">
          <a:xfrm>
            <a:off x="3600000" y="6012000"/>
            <a:ext cx="331513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Innerbichler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Erich</a:t>
            </a: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4</a:t>
            </a:r>
          </a:p>
        </p:txBody>
      </p:sp>
      <p:sp>
        <p:nvSpPr>
          <p:cNvPr id="49" name="Text Box 5"/>
          <p:cNvSpPr txBox="1">
            <a:spLocks noChangeArrowheads="1"/>
          </p:cNvSpPr>
          <p:nvPr/>
        </p:nvSpPr>
        <p:spPr bwMode="auto">
          <a:xfrm>
            <a:off x="7992000" y="549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4</a:t>
            </a:r>
          </a:p>
        </p:txBody>
      </p:sp>
      <p:sp>
        <p:nvSpPr>
          <p:cNvPr id="50" name="Text Box 5"/>
          <p:cNvSpPr txBox="1">
            <a:spLocks noChangeArrowheads="1"/>
          </p:cNvSpPr>
          <p:nvPr/>
        </p:nvSpPr>
        <p:spPr bwMode="auto">
          <a:xfrm>
            <a:off x="7992000" y="60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</a:p>
        </p:txBody>
      </p:sp>
      <p:pic>
        <p:nvPicPr>
          <p:cNvPr id="51" name="Immagine 5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6415" y="244800"/>
            <a:ext cx="1890713" cy="1890713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891896" y="781200"/>
            <a:ext cx="2143536" cy="1338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Slittino</a:t>
            </a:r>
          </a:p>
          <a:p>
            <a:pPr defTabSz="457200">
              <a:defRPr/>
            </a:pP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3" name="Picture 198" descr="BergamoAlbert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234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288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" name="Immagine 5"/>
          <p:cNvPicPr>
            <a:picLocks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4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" name="Immagine 6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000" y="396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0" name="Immagine 9"/>
          <p:cNvPicPr>
            <a:picLocks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450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32000" y="504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1" name="Immagine 10"/>
          <p:cNvPicPr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58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5" name="Immagine 54"/>
          <p:cNvPicPr>
            <a:picLocks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61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4024121184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5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75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2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750"/>
                            </p:stCondLst>
                            <p:childTnLst>
                              <p:par>
                                <p:cTn id="1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4250"/>
                            </p:stCondLst>
                            <p:childTnLst>
                              <p:par>
                                <p:cTn id="1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5" grpId="0" animBg="1"/>
      <p:bldP spid="18" grpId="0" animBg="1"/>
      <p:bldP spid="21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28" grpId="0" animBg="1"/>
      <p:bldP spid="29" grpId="0" animBg="1"/>
      <p:bldP spid="45" grpId="0"/>
      <p:bldP spid="46" grpId="0"/>
      <p:bldP spid="47" grpId="0"/>
      <p:bldP spid="48" grpId="0"/>
      <p:bldP spid="49" grpId="0"/>
      <p:bldP spid="50" grpId="0"/>
      <p:bldP spid="5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05" y="152452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152936"/>
            <a:ext cx="6300000" cy="45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3600000" y="2232000"/>
            <a:ext cx="239187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Boatto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Paolo</a:t>
            </a:r>
          </a:p>
        </p:txBody>
      </p: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7992000" y="2253712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53781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Ferrari Cinzia</a:t>
            </a: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6110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11</a:t>
            </a: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331449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Semidoppio Paolo</a:t>
            </a: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9</a:t>
            </a: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314291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De Luca Michele</a:t>
            </a: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85296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Larcher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Franco</a:t>
            </a: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33057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Plesnicar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Luciano</a:t>
            </a:r>
          </a:p>
        </p:txBody>
      </p:sp>
      <p:sp>
        <p:nvSpPr>
          <p:cNvPr id="46" name="Text Box 5"/>
          <p:cNvSpPr txBox="1">
            <a:spLocks noChangeArrowheads="1"/>
          </p:cNvSpPr>
          <p:nvPr/>
        </p:nvSpPr>
        <p:spPr bwMode="auto">
          <a:xfrm>
            <a:off x="3600000" y="5473097"/>
            <a:ext cx="294138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Crivellaro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Mirco</a:t>
            </a:r>
          </a:p>
        </p:txBody>
      </p:sp>
      <p:sp>
        <p:nvSpPr>
          <p:cNvPr id="47" name="Text Box 5"/>
          <p:cNvSpPr txBox="1">
            <a:spLocks noChangeArrowheads="1"/>
          </p:cNvSpPr>
          <p:nvPr/>
        </p:nvSpPr>
        <p:spPr bwMode="auto">
          <a:xfrm>
            <a:off x="3600000" y="6012000"/>
            <a:ext cx="278185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Daccordo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Aldo</a:t>
            </a: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</a:p>
        </p:txBody>
      </p:sp>
      <p:sp>
        <p:nvSpPr>
          <p:cNvPr id="49" name="Text Box 5"/>
          <p:cNvSpPr txBox="1">
            <a:spLocks noChangeArrowheads="1"/>
          </p:cNvSpPr>
          <p:nvPr/>
        </p:nvSpPr>
        <p:spPr bwMode="auto">
          <a:xfrm>
            <a:off x="7992000" y="549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1</a:t>
            </a:r>
          </a:p>
        </p:txBody>
      </p:sp>
      <p:sp>
        <p:nvSpPr>
          <p:cNvPr id="50" name="Text Box 5"/>
          <p:cNvSpPr txBox="1">
            <a:spLocks noChangeArrowheads="1"/>
          </p:cNvSpPr>
          <p:nvPr/>
        </p:nvSpPr>
        <p:spPr bwMode="auto">
          <a:xfrm>
            <a:off x="7992000" y="60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1</a:t>
            </a:r>
          </a:p>
        </p:txBody>
      </p:sp>
      <p:pic>
        <p:nvPicPr>
          <p:cNvPr id="51" name="Picture 23" descr="Pattinaggio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" t="3246" r="3227" b="3246"/>
          <a:stretch>
            <a:fillRect/>
          </a:stretch>
        </p:blipFill>
        <p:spPr bwMode="auto">
          <a:xfrm>
            <a:off x="3346557" y="244800"/>
            <a:ext cx="1889522" cy="188952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356638" y="545224"/>
            <a:ext cx="3335528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Pattinaggio</a:t>
            </a:r>
          </a:p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Velocità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3" name="Picture 106" descr="BoattoPaol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234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288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5" name="Picture 204" descr="SemidoppioPaol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342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magine 2"/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396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6" name="Immagine 5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32000" y="450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7" name="Immagine 5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04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magine 5"/>
          <p:cNvPicPr>
            <a:picLocks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558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" name="Immagine 6"/>
          <p:cNvPicPr>
            <a:picLocks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2000" y="61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029731821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5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75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2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750"/>
                            </p:stCondLst>
                            <p:childTnLst>
                              <p:par>
                                <p:cTn id="1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4250"/>
                            </p:stCondLst>
                            <p:childTnLst>
                              <p:par>
                                <p:cTn id="1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5" grpId="0" animBg="1"/>
      <p:bldP spid="18" grpId="0" animBg="1"/>
      <p:bldP spid="21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28" grpId="0" animBg="1"/>
      <p:bldP spid="29" grpId="0" animBg="1"/>
      <p:bldP spid="45" grpId="0"/>
      <p:bldP spid="46" grpId="0"/>
      <p:bldP spid="47" grpId="0"/>
      <p:bldP spid="48" grpId="0"/>
      <p:bldP spid="49" grpId="0"/>
      <p:bldP spid="50" grpId="0"/>
      <p:bldP spid="5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1132" y="5389133"/>
            <a:ext cx="866896" cy="1066282"/>
          </a:xfrm>
          <a:prstGeom prst="rect">
            <a:avLst/>
          </a:prstGeom>
        </p:spPr>
      </p:pic>
      <p:pic>
        <p:nvPicPr>
          <p:cNvPr id="4" name="Immagin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31" y="244800"/>
            <a:ext cx="1834666" cy="1130667"/>
          </a:xfrm>
          <a:prstGeom prst="rect">
            <a:avLst/>
          </a:prstGeom>
        </p:spPr>
      </p:pic>
      <p:sp>
        <p:nvSpPr>
          <p:cNvPr id="8" name="Rectangle 101"/>
          <p:cNvSpPr>
            <a:spLocks noChangeArrowheads="1"/>
          </p:cNvSpPr>
          <p:nvPr/>
        </p:nvSpPr>
        <p:spPr bwMode="auto">
          <a:xfrm>
            <a:off x="2827746" y="2152936"/>
            <a:ext cx="6300000" cy="4500000"/>
          </a:xfrm>
          <a:prstGeom prst="rect">
            <a:avLst/>
          </a:prstGeom>
          <a:solidFill>
            <a:schemeClr val="bg2">
              <a:lumMod val="20000"/>
              <a:lumOff val="80000"/>
              <a:alpha val="4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defTabSz="457200">
              <a:spcBef>
                <a:spcPct val="0"/>
              </a:spcBef>
              <a:buFontTx/>
              <a:buNone/>
            </a:pPr>
            <a:endParaRPr lang="it-IT" altLang="it-IT" sz="3000" i="1">
              <a:solidFill>
                <a:srgbClr val="FFE70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9" name="Rectangle 36"/>
          <p:cNvSpPr>
            <a:spLocks noChangeArrowheads="1"/>
          </p:cNvSpPr>
          <p:nvPr/>
        </p:nvSpPr>
        <p:spPr bwMode="auto">
          <a:xfrm>
            <a:off x="3132000" y="23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" name="Rectangle 36"/>
          <p:cNvSpPr>
            <a:spLocks noChangeArrowheads="1"/>
          </p:cNvSpPr>
          <p:nvPr/>
        </p:nvSpPr>
        <p:spPr bwMode="auto">
          <a:xfrm>
            <a:off x="3132000" y="28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5" name="Rectangle 36"/>
          <p:cNvSpPr>
            <a:spLocks noChangeArrowheads="1"/>
          </p:cNvSpPr>
          <p:nvPr/>
        </p:nvSpPr>
        <p:spPr bwMode="auto">
          <a:xfrm>
            <a:off x="3132000" y="34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3132000" y="396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1" name="Rectangle 36"/>
          <p:cNvSpPr>
            <a:spLocks noChangeArrowheads="1"/>
          </p:cNvSpPr>
          <p:nvPr/>
        </p:nvSpPr>
        <p:spPr bwMode="auto">
          <a:xfrm>
            <a:off x="3132000" y="450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3600000" y="2232000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Costa Dario</a:t>
            </a:r>
          </a:p>
        </p:txBody>
      </p:sp>
      <p:sp>
        <p:nvSpPr>
          <p:cNvPr id="34" name="Text Box 5"/>
          <p:cNvSpPr txBox="1">
            <a:spLocks noChangeArrowheads="1"/>
          </p:cNvSpPr>
          <p:nvPr/>
        </p:nvSpPr>
        <p:spPr bwMode="auto">
          <a:xfrm>
            <a:off x="7992000" y="2253712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6</a:t>
            </a:r>
          </a:p>
        </p:txBody>
      </p:sp>
      <p:sp>
        <p:nvSpPr>
          <p:cNvPr id="35" name="Text Box 5"/>
          <p:cNvSpPr txBox="1">
            <a:spLocks noChangeArrowheads="1"/>
          </p:cNvSpPr>
          <p:nvPr/>
        </p:nvSpPr>
        <p:spPr bwMode="auto">
          <a:xfrm>
            <a:off x="3600000" y="2772000"/>
            <a:ext cx="274216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Ambach</a:t>
            </a: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Anton</a:t>
            </a:r>
          </a:p>
        </p:txBody>
      </p:sp>
      <p:sp>
        <p:nvSpPr>
          <p:cNvPr id="36" name="Text Box 5"/>
          <p:cNvSpPr txBox="1">
            <a:spLocks noChangeArrowheads="1"/>
          </p:cNvSpPr>
          <p:nvPr/>
        </p:nvSpPr>
        <p:spPr bwMode="auto">
          <a:xfrm>
            <a:off x="7992000" y="279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4</a:t>
            </a:r>
          </a:p>
        </p:txBody>
      </p:sp>
      <p:sp>
        <p:nvSpPr>
          <p:cNvPr id="37" name="Text Box 5"/>
          <p:cNvSpPr txBox="1">
            <a:spLocks noChangeArrowheads="1"/>
          </p:cNvSpPr>
          <p:nvPr/>
        </p:nvSpPr>
        <p:spPr bwMode="auto">
          <a:xfrm>
            <a:off x="3600000" y="3312000"/>
            <a:ext cx="311174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Grimaldi Antonio</a:t>
            </a:r>
          </a:p>
        </p:txBody>
      </p:sp>
      <p:sp>
        <p:nvSpPr>
          <p:cNvPr id="38" name="Text Box 5"/>
          <p:cNvSpPr txBox="1">
            <a:spLocks noChangeArrowheads="1"/>
          </p:cNvSpPr>
          <p:nvPr/>
        </p:nvSpPr>
        <p:spPr bwMode="auto">
          <a:xfrm>
            <a:off x="7992000" y="33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4</a:t>
            </a:r>
          </a:p>
        </p:txBody>
      </p:sp>
      <p:sp>
        <p:nvSpPr>
          <p:cNvPr id="39" name="Text Box 5"/>
          <p:cNvSpPr txBox="1">
            <a:spLocks noChangeArrowheads="1"/>
          </p:cNvSpPr>
          <p:nvPr/>
        </p:nvSpPr>
        <p:spPr bwMode="auto">
          <a:xfrm>
            <a:off x="3600000" y="3852000"/>
            <a:ext cx="236545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Battisti Luca</a:t>
            </a:r>
          </a:p>
        </p:txBody>
      </p:sp>
      <p:sp>
        <p:nvSpPr>
          <p:cNvPr id="40" name="Text Box 5"/>
          <p:cNvSpPr txBox="1">
            <a:spLocks noChangeArrowheads="1"/>
          </p:cNvSpPr>
          <p:nvPr/>
        </p:nvSpPr>
        <p:spPr bwMode="auto">
          <a:xfrm>
            <a:off x="7992000" y="387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3</a:t>
            </a: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3600000" y="4392000"/>
            <a:ext cx="289765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Metz </a:t>
            </a:r>
            <a:r>
              <a:rPr lang="it-IT" altLang="it-IT" sz="2800" i="1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Hansjoerg</a:t>
            </a:r>
            <a:endParaRPr lang="it-IT" altLang="it-IT" sz="2800" i="1" dirty="0">
              <a:solidFill>
                <a:prstClr val="white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sp>
        <p:nvSpPr>
          <p:cNvPr id="42" name="Text Box 5"/>
          <p:cNvSpPr txBox="1">
            <a:spLocks noChangeArrowheads="1"/>
          </p:cNvSpPr>
          <p:nvPr/>
        </p:nvSpPr>
        <p:spPr bwMode="auto">
          <a:xfrm>
            <a:off x="7992000" y="441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</a:p>
        </p:txBody>
      </p:sp>
      <p:sp>
        <p:nvSpPr>
          <p:cNvPr id="27" name="Rectangle 36"/>
          <p:cNvSpPr>
            <a:spLocks noChangeArrowheads="1"/>
          </p:cNvSpPr>
          <p:nvPr/>
        </p:nvSpPr>
        <p:spPr bwMode="auto">
          <a:xfrm>
            <a:off x="3132000" y="504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8" name="Rectangle 36"/>
          <p:cNvSpPr>
            <a:spLocks noChangeArrowheads="1"/>
          </p:cNvSpPr>
          <p:nvPr/>
        </p:nvSpPr>
        <p:spPr bwMode="auto">
          <a:xfrm>
            <a:off x="3132000" y="558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9" name="Rectangle 36"/>
          <p:cNvSpPr>
            <a:spLocks noChangeArrowheads="1"/>
          </p:cNvSpPr>
          <p:nvPr/>
        </p:nvSpPr>
        <p:spPr bwMode="auto">
          <a:xfrm>
            <a:off x="3132000" y="6120000"/>
            <a:ext cx="5760000" cy="3600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rgbClr val="14F709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defTabSz="457200">
              <a:defRPr/>
            </a:pPr>
            <a:endParaRPr lang="it-IT" altLang="it-IT" sz="1350" i="1">
              <a:solidFill>
                <a:srgbClr val="FFE70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5" name="Text Box 5"/>
          <p:cNvSpPr txBox="1">
            <a:spLocks noChangeArrowheads="1"/>
          </p:cNvSpPr>
          <p:nvPr/>
        </p:nvSpPr>
        <p:spPr bwMode="auto">
          <a:xfrm>
            <a:off x="3600000" y="4932000"/>
            <a:ext cx="299453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Miggiano Sergio</a:t>
            </a:r>
          </a:p>
        </p:txBody>
      </p:sp>
      <p:sp>
        <p:nvSpPr>
          <p:cNvPr id="46" name="Text Box 5"/>
          <p:cNvSpPr txBox="1">
            <a:spLocks noChangeArrowheads="1"/>
          </p:cNvSpPr>
          <p:nvPr/>
        </p:nvSpPr>
        <p:spPr bwMode="auto">
          <a:xfrm>
            <a:off x="3600000" y="5473097"/>
            <a:ext cx="28287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Piras Giuseppe</a:t>
            </a:r>
          </a:p>
        </p:txBody>
      </p:sp>
      <p:sp>
        <p:nvSpPr>
          <p:cNvPr id="47" name="Text Box 5"/>
          <p:cNvSpPr txBox="1">
            <a:spLocks noChangeArrowheads="1"/>
          </p:cNvSpPr>
          <p:nvPr/>
        </p:nvSpPr>
        <p:spPr bwMode="auto">
          <a:xfrm>
            <a:off x="3600000" y="6012000"/>
            <a:ext cx="25246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Sartori Guido</a:t>
            </a:r>
          </a:p>
        </p:txBody>
      </p:sp>
      <p:sp>
        <p:nvSpPr>
          <p:cNvPr id="48" name="Text Box 5"/>
          <p:cNvSpPr txBox="1">
            <a:spLocks noChangeArrowheads="1"/>
          </p:cNvSpPr>
          <p:nvPr/>
        </p:nvSpPr>
        <p:spPr bwMode="auto">
          <a:xfrm>
            <a:off x="7992000" y="495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</a:p>
        </p:txBody>
      </p:sp>
      <p:sp>
        <p:nvSpPr>
          <p:cNvPr id="49" name="Text Box 5"/>
          <p:cNvSpPr txBox="1">
            <a:spLocks noChangeArrowheads="1"/>
          </p:cNvSpPr>
          <p:nvPr/>
        </p:nvSpPr>
        <p:spPr bwMode="auto">
          <a:xfrm>
            <a:off x="7992000" y="549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</a:p>
        </p:txBody>
      </p:sp>
      <p:sp>
        <p:nvSpPr>
          <p:cNvPr id="50" name="Text Box 5"/>
          <p:cNvSpPr txBox="1">
            <a:spLocks noChangeArrowheads="1"/>
          </p:cNvSpPr>
          <p:nvPr/>
        </p:nvSpPr>
        <p:spPr bwMode="auto">
          <a:xfrm>
            <a:off x="7992000" y="6033600"/>
            <a:ext cx="57740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2800" i="1" dirty="0">
                <a:solidFill>
                  <a:srgbClr val="FFE705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 2</a:t>
            </a:r>
          </a:p>
        </p:txBody>
      </p:sp>
      <p:pic>
        <p:nvPicPr>
          <p:cNvPr id="51" name="Picture 21" descr="Ippica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6" t="3227" r="3246" b="3227"/>
          <a:stretch>
            <a:fillRect/>
          </a:stretch>
        </p:blipFill>
        <p:spPr bwMode="auto">
          <a:xfrm>
            <a:off x="3658791" y="244800"/>
            <a:ext cx="1766888" cy="176807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4"/>
          <p:cNvSpPr txBox="1">
            <a:spLocks noChangeArrowheads="1"/>
          </p:cNvSpPr>
          <p:nvPr/>
        </p:nvSpPr>
        <p:spPr bwMode="auto">
          <a:xfrm>
            <a:off x="5468148" y="373286"/>
            <a:ext cx="2706254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0" cmpd="thinThick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Concorsi</a:t>
            </a:r>
          </a:p>
          <a:p>
            <a:pPr defTabSz="457200">
              <a:defRPr/>
            </a:pPr>
            <a:r>
              <a:rPr lang="it-IT" altLang="it-IT" sz="4500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Ippici</a:t>
            </a:r>
            <a:endParaRPr lang="it-IT" altLang="it-IT" sz="3600" i="1" u="sng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  <p:pic>
        <p:nvPicPr>
          <p:cNvPr id="53" name="Immagine 5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2000" y="234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32000" y="2880000"/>
            <a:ext cx="276000" cy="3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5" name="Picture 188" descr="GrimaldiAntonio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159"/>
          <a:stretch>
            <a:fillRect/>
          </a:stretch>
        </p:blipFill>
        <p:spPr bwMode="auto">
          <a:xfrm>
            <a:off x="3132001" y="3420000"/>
            <a:ext cx="276095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Immagine 5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32000" y="3960000"/>
            <a:ext cx="2760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57" name="Immagine 5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132000" y="4500000"/>
            <a:ext cx="276000" cy="36000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8" name="Picture 160" descr="Miggiano"/>
          <p:cNvPicPr>
            <a:picLocks noChangeAspect="1" noChangeArrowheads="1"/>
          </p:cNvPicPr>
          <p:nvPr/>
        </p:nvPicPr>
        <p:blipFill>
          <a:blip r:embed="rId10" cstate="print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000" y="504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196" descr="PirasGiuseppe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09"/>
          <a:stretch>
            <a:fillRect/>
          </a:stretch>
        </p:blipFill>
        <p:spPr bwMode="auto">
          <a:xfrm>
            <a:off x="3132000" y="5580000"/>
            <a:ext cx="276000" cy="360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Immagine 5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32000" y="6120000"/>
            <a:ext cx="277200" cy="36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3" name="Text Box 2"/>
          <p:cNvSpPr txBox="1">
            <a:spLocks noChangeArrowheads="1"/>
          </p:cNvSpPr>
          <p:nvPr/>
        </p:nvSpPr>
        <p:spPr bwMode="auto">
          <a:xfrm>
            <a:off x="8947263" y="6276404"/>
            <a:ext cx="428386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200" b="1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 </a:t>
            </a:r>
            <a:r>
              <a:rPr lang="it-IT" altLang="it-IT" sz="2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Rounded MT Bold" panose="020F0704030504030204" pitchFamily="34" charset="0"/>
              </a:rPr>
              <a:t>fine parte 4</a:t>
            </a:r>
            <a:endParaRPr lang="it-IT" altLang="it-IT" sz="2400" b="1" i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1201190"/>
      </p:ext>
    </p:extLst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25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50"/>
                            </p:stCondLst>
                            <p:childTnLst>
                              <p:par>
                                <p:cTn id="8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75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3250"/>
                            </p:stCondLst>
                            <p:childTnLst>
                              <p:par>
                                <p:cTn id="1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750"/>
                            </p:stCondLst>
                            <p:childTnLst>
                              <p:par>
                                <p:cTn id="1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4250"/>
                            </p:stCondLst>
                            <p:childTnLst>
                              <p:par>
                                <p:cTn id="1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4750"/>
                            </p:stCondLst>
                            <p:childTnLst>
                              <p:par>
                                <p:cTn id="187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 animBg="1"/>
      <p:bldP spid="15" grpId="0" animBg="1"/>
      <p:bldP spid="18" grpId="0" animBg="1"/>
      <p:bldP spid="21" grpId="0" animBg="1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27" grpId="0" animBg="1"/>
      <p:bldP spid="28" grpId="0" animBg="1"/>
      <p:bldP spid="29" grpId="0" animBg="1"/>
      <p:bldP spid="45" grpId="0"/>
      <p:bldP spid="46" grpId="0"/>
      <p:bldP spid="47" grpId="0"/>
      <p:bldP spid="48" grpId="0"/>
      <p:bldP spid="49" grpId="0"/>
      <p:bldP spid="50" grpId="0"/>
      <p:bldP spid="52" grpId="0"/>
      <p:bldP spid="43" grpId="0"/>
    </p:bldLst>
  </p:timing>
</p:sld>
</file>

<file path=ppt/theme/theme1.xml><?xml version="1.0" encoding="utf-8"?>
<a:theme xmlns:a="http://schemas.openxmlformats.org/drawingml/2006/main" name="Chiamata sipario">
  <a:themeElements>
    <a:clrScheme name="Chiamata sipario 1">
      <a:dk1>
        <a:srgbClr val="602000"/>
      </a:dk1>
      <a:lt1>
        <a:srgbClr val="FFFFFF"/>
      </a:lt1>
      <a:dk2>
        <a:srgbClr val="800000"/>
      </a:dk2>
      <a:lt2>
        <a:srgbClr val="FFFFCC"/>
      </a:lt2>
      <a:accent1>
        <a:srgbClr val="FF3300"/>
      </a:accent1>
      <a:accent2>
        <a:srgbClr val="000000"/>
      </a:accent2>
      <a:accent3>
        <a:srgbClr val="C0AAAA"/>
      </a:accent3>
      <a:accent4>
        <a:srgbClr val="DADADA"/>
      </a:accent4>
      <a:accent5>
        <a:srgbClr val="FFADAA"/>
      </a:accent5>
      <a:accent6>
        <a:srgbClr val="000000"/>
      </a:accent6>
      <a:hlink>
        <a:srgbClr val="EBF25A"/>
      </a:hlink>
      <a:folHlink>
        <a:srgbClr val="F2AA68"/>
      </a:folHlink>
    </a:clrScheme>
    <a:fontScheme name="Chiamata sipario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altLang="it-IT" sz="4000" b="1" i="0" u="none" strike="noStrike" cap="none" normalizeH="0" baseline="0" smtClean="0">
            <a:ln>
              <a:noFill/>
            </a:ln>
            <a:solidFill>
              <a:schemeClr val="folHlink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 Rounded MT Bold" panose="020F0704030504030204" pitchFamily="34" charset="0"/>
          </a:defRPr>
        </a:defPPr>
      </a:lstStyle>
    </a:lnDef>
  </a:objectDefaults>
  <a:extraClrSchemeLst>
    <a:extraClrScheme>
      <a:clrScheme name="Chiamata sipario 1">
        <a:dk1>
          <a:srgbClr val="602000"/>
        </a:dk1>
        <a:lt1>
          <a:srgbClr val="FFFFFF"/>
        </a:lt1>
        <a:dk2>
          <a:srgbClr val="800000"/>
        </a:dk2>
        <a:lt2>
          <a:srgbClr val="FFFFCC"/>
        </a:lt2>
        <a:accent1>
          <a:srgbClr val="FF3300"/>
        </a:accent1>
        <a:accent2>
          <a:srgbClr val="000000"/>
        </a:accent2>
        <a:accent3>
          <a:srgbClr val="C0AAAA"/>
        </a:accent3>
        <a:accent4>
          <a:srgbClr val="DADADA"/>
        </a:accent4>
        <a:accent5>
          <a:srgbClr val="FFADAA"/>
        </a:accent5>
        <a:accent6>
          <a:srgbClr val="000000"/>
        </a:accent6>
        <a:hlink>
          <a:srgbClr val="EBF25A"/>
        </a:hlink>
        <a:folHlink>
          <a:srgbClr val="F2AA6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2">
        <a:dk1>
          <a:srgbClr val="000066"/>
        </a:dk1>
        <a:lt1>
          <a:srgbClr val="FFFFFF"/>
        </a:lt1>
        <a:dk2>
          <a:srgbClr val="000099"/>
        </a:dk2>
        <a:lt2>
          <a:srgbClr val="D8F6F8"/>
        </a:lt2>
        <a:accent1>
          <a:srgbClr val="0099FF"/>
        </a:accent1>
        <a:accent2>
          <a:srgbClr val="00003A"/>
        </a:accent2>
        <a:accent3>
          <a:srgbClr val="AAAACA"/>
        </a:accent3>
        <a:accent4>
          <a:srgbClr val="DADADA"/>
        </a:accent4>
        <a:accent5>
          <a:srgbClr val="AACAFF"/>
        </a:accent5>
        <a:accent6>
          <a:srgbClr val="000034"/>
        </a:accent6>
        <a:hlink>
          <a:srgbClr val="DDD925"/>
        </a:hlink>
        <a:folHlink>
          <a:srgbClr val="72C67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3">
        <a:dk1>
          <a:srgbClr val="4C3D57"/>
        </a:dk1>
        <a:lt1>
          <a:srgbClr val="FFFFFF"/>
        </a:lt1>
        <a:dk2>
          <a:srgbClr val="660066"/>
        </a:dk2>
        <a:lt2>
          <a:srgbClr val="FDFBE3"/>
        </a:lt2>
        <a:accent1>
          <a:srgbClr val="976C9E"/>
        </a:accent1>
        <a:accent2>
          <a:srgbClr val="1E1822"/>
        </a:accent2>
        <a:accent3>
          <a:srgbClr val="B8AAB8"/>
        </a:accent3>
        <a:accent4>
          <a:srgbClr val="DADADA"/>
        </a:accent4>
        <a:accent5>
          <a:srgbClr val="C9BACC"/>
        </a:accent5>
        <a:accent6>
          <a:srgbClr val="1A151E"/>
        </a:accent6>
        <a:hlink>
          <a:srgbClr val="D8C460"/>
        </a:hlink>
        <a:folHlink>
          <a:srgbClr val="C3C2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4">
        <a:dk1>
          <a:srgbClr val="334D3F"/>
        </a:dk1>
        <a:lt1>
          <a:srgbClr val="FFFFFF"/>
        </a:lt1>
        <a:dk2>
          <a:srgbClr val="008000"/>
        </a:dk2>
        <a:lt2>
          <a:srgbClr val="D3F1DB"/>
        </a:lt2>
        <a:accent1>
          <a:srgbClr val="4A6D84"/>
        </a:accent1>
        <a:accent2>
          <a:srgbClr val="213329"/>
        </a:accent2>
        <a:accent3>
          <a:srgbClr val="AAC0AA"/>
        </a:accent3>
        <a:accent4>
          <a:srgbClr val="DADADA"/>
        </a:accent4>
        <a:accent5>
          <a:srgbClr val="B1BAC2"/>
        </a:accent5>
        <a:accent6>
          <a:srgbClr val="1D2D24"/>
        </a:accent6>
        <a:hlink>
          <a:srgbClr val="F0B100"/>
        </a:hlink>
        <a:folHlink>
          <a:srgbClr val="C3710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5">
        <a:dk1>
          <a:srgbClr val="566858"/>
        </a:dk1>
        <a:lt1>
          <a:srgbClr val="FFFFFF"/>
        </a:lt1>
        <a:dk2>
          <a:srgbClr val="6D8771"/>
        </a:dk2>
        <a:lt2>
          <a:srgbClr val="ECECB2"/>
        </a:lt2>
        <a:accent1>
          <a:srgbClr val="76A571"/>
        </a:accent1>
        <a:accent2>
          <a:srgbClr val="465648"/>
        </a:accent2>
        <a:accent3>
          <a:srgbClr val="BAC3BB"/>
        </a:accent3>
        <a:accent4>
          <a:srgbClr val="DADADA"/>
        </a:accent4>
        <a:accent5>
          <a:srgbClr val="BDCFBB"/>
        </a:accent5>
        <a:accent6>
          <a:srgbClr val="3F4D40"/>
        </a:accent6>
        <a:hlink>
          <a:srgbClr val="FFDC0B"/>
        </a:hlink>
        <a:folHlink>
          <a:srgbClr val="FC991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6">
        <a:dk1>
          <a:srgbClr val="0A6866"/>
        </a:dk1>
        <a:lt1>
          <a:srgbClr val="FFFFFF"/>
        </a:lt1>
        <a:dk2>
          <a:srgbClr val="0D8784"/>
        </a:dk2>
        <a:lt2>
          <a:srgbClr val="B8DEC6"/>
        </a:lt2>
        <a:accent1>
          <a:srgbClr val="3C7652"/>
        </a:accent1>
        <a:accent2>
          <a:srgbClr val="005250"/>
        </a:accent2>
        <a:accent3>
          <a:srgbClr val="AAC3C2"/>
        </a:accent3>
        <a:accent4>
          <a:srgbClr val="DADADA"/>
        </a:accent4>
        <a:accent5>
          <a:srgbClr val="AFBDB3"/>
        </a:accent5>
        <a:accent6>
          <a:srgbClr val="004948"/>
        </a:accent6>
        <a:hlink>
          <a:srgbClr val="00E0A5"/>
        </a:hlink>
        <a:folHlink>
          <a:srgbClr val="00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7">
        <a:dk1>
          <a:srgbClr val="50688C"/>
        </a:dk1>
        <a:lt1>
          <a:srgbClr val="FFFFFF"/>
        </a:lt1>
        <a:dk2>
          <a:srgbClr val="6E87AC"/>
        </a:dk2>
        <a:lt2>
          <a:srgbClr val="FFFFFF"/>
        </a:lt2>
        <a:accent1>
          <a:srgbClr val="376EA5"/>
        </a:accent1>
        <a:accent2>
          <a:srgbClr val="445876"/>
        </a:accent2>
        <a:accent3>
          <a:srgbClr val="BAC3D2"/>
        </a:accent3>
        <a:accent4>
          <a:srgbClr val="DADADA"/>
        </a:accent4>
        <a:accent5>
          <a:srgbClr val="AEBACF"/>
        </a:accent5>
        <a:accent6>
          <a:srgbClr val="3D4F6A"/>
        </a:accent6>
        <a:hlink>
          <a:srgbClr val="66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hiamata sipario 8">
        <a:dk1>
          <a:srgbClr val="000000"/>
        </a:dk1>
        <a:lt1>
          <a:srgbClr val="DDDCC5"/>
        </a:lt1>
        <a:dk2>
          <a:srgbClr val="000000"/>
        </a:dk2>
        <a:lt2>
          <a:srgbClr val="C9C6A5"/>
        </a:lt2>
        <a:accent1>
          <a:srgbClr val="C0C0C0"/>
        </a:accent1>
        <a:accent2>
          <a:srgbClr val="B0AC90"/>
        </a:accent2>
        <a:accent3>
          <a:srgbClr val="EBEBDF"/>
        </a:accent3>
        <a:accent4>
          <a:srgbClr val="000000"/>
        </a:accent4>
        <a:accent5>
          <a:srgbClr val="DCDCDC"/>
        </a:accent5>
        <a:accent6>
          <a:srgbClr val="9F9B82"/>
        </a:accent6>
        <a:hlink>
          <a:srgbClr val="666699"/>
        </a:hlink>
        <a:folHlink>
          <a:srgbClr val="905C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hiamata sipario 9">
        <a:dk1>
          <a:srgbClr val="000000"/>
        </a:dk1>
        <a:lt1>
          <a:srgbClr val="FFFFFF"/>
        </a:lt1>
        <a:dk2>
          <a:srgbClr val="000099"/>
        </a:dk2>
        <a:lt2>
          <a:srgbClr val="DDDDDD"/>
        </a:lt2>
        <a:accent1>
          <a:srgbClr val="C6D4D4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DFE6E6"/>
        </a:accent5>
        <a:accent6>
          <a:srgbClr val="AEAEAE"/>
        </a:accent6>
        <a:hlink>
          <a:srgbClr val="6600FF"/>
        </a:hlink>
        <a:folHlink>
          <a:srgbClr val="9900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ezione">
  <a:themeElements>
    <a:clrScheme name="Sezion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zion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zion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507</Words>
  <Application>Microsoft Office PowerPoint</Application>
  <PresentationFormat>Widescreen</PresentationFormat>
  <Paragraphs>253</Paragraphs>
  <Slides>18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18</vt:i4>
      </vt:variant>
    </vt:vector>
  </HeadingPairs>
  <TitlesOfParts>
    <vt:vector size="28" baseType="lpstr">
      <vt:lpstr>Arial</vt:lpstr>
      <vt:lpstr>Arial Rounded MT Bold</vt:lpstr>
      <vt:lpstr>Calibri</vt:lpstr>
      <vt:lpstr>Century Gothic</vt:lpstr>
      <vt:lpstr>Comic Sans MS</vt:lpstr>
      <vt:lpstr>Tahoma</vt:lpstr>
      <vt:lpstr>Wingdings</vt:lpstr>
      <vt:lpstr>Wingdings 3</vt:lpstr>
      <vt:lpstr>Chiamata sipario</vt:lpstr>
      <vt:lpstr>Sezione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Crono Bolzano</dc:creator>
  <cp:lastModifiedBy>Crono Bolzano</cp:lastModifiedBy>
  <cp:revision>5</cp:revision>
  <dcterms:created xsi:type="dcterms:W3CDTF">2020-02-08T06:14:58Z</dcterms:created>
  <dcterms:modified xsi:type="dcterms:W3CDTF">2020-02-08T08:26:36Z</dcterms:modified>
</cp:coreProperties>
</file>