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8"/>
  </p:notesMasterIdLst>
  <p:sldIdLst>
    <p:sldId id="329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28" r:id="rId3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08/02/2020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233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11" Type="http://schemas.openxmlformats.org/officeDocument/2006/relationships/image" Target="../media/image2.pn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11" Type="http://schemas.openxmlformats.org/officeDocument/2006/relationships/image" Target="../media/image2.pn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jpeg"/><Relationship Id="rId11" Type="http://schemas.openxmlformats.org/officeDocument/2006/relationships/image" Target="../media/image2.pn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png"/><Relationship Id="rId11" Type="http://schemas.openxmlformats.org/officeDocument/2006/relationships/image" Target="../media/image3.png"/><Relationship Id="rId5" Type="http://schemas.openxmlformats.org/officeDocument/2006/relationships/image" Target="../media/image47.png"/><Relationship Id="rId10" Type="http://schemas.openxmlformats.org/officeDocument/2006/relationships/image" Target="../media/image2.pn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53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8.png"/><Relationship Id="rId18" Type="http://schemas.openxmlformats.org/officeDocument/2006/relationships/image" Target="../media/image73.jpeg"/><Relationship Id="rId26" Type="http://schemas.openxmlformats.org/officeDocument/2006/relationships/image" Target="../media/image81.jpeg"/><Relationship Id="rId39" Type="http://schemas.openxmlformats.org/officeDocument/2006/relationships/image" Target="../media/image94.png"/><Relationship Id="rId3" Type="http://schemas.openxmlformats.org/officeDocument/2006/relationships/image" Target="../media/image2.png"/><Relationship Id="rId21" Type="http://schemas.openxmlformats.org/officeDocument/2006/relationships/image" Target="../media/image76.png"/><Relationship Id="rId34" Type="http://schemas.openxmlformats.org/officeDocument/2006/relationships/image" Target="../media/image89.jpeg"/><Relationship Id="rId42" Type="http://schemas.openxmlformats.org/officeDocument/2006/relationships/image" Target="../media/image97.png"/><Relationship Id="rId7" Type="http://schemas.openxmlformats.org/officeDocument/2006/relationships/image" Target="../media/image62.jpeg"/><Relationship Id="rId12" Type="http://schemas.openxmlformats.org/officeDocument/2006/relationships/image" Target="../media/image67.png"/><Relationship Id="rId17" Type="http://schemas.openxmlformats.org/officeDocument/2006/relationships/image" Target="../media/image72.png"/><Relationship Id="rId25" Type="http://schemas.openxmlformats.org/officeDocument/2006/relationships/image" Target="../media/image80.jpeg"/><Relationship Id="rId33" Type="http://schemas.openxmlformats.org/officeDocument/2006/relationships/image" Target="../media/image88.jpeg"/><Relationship Id="rId38" Type="http://schemas.openxmlformats.org/officeDocument/2006/relationships/image" Target="../media/image93.png"/><Relationship Id="rId2" Type="http://schemas.openxmlformats.org/officeDocument/2006/relationships/image" Target="../media/image3.png"/><Relationship Id="rId16" Type="http://schemas.openxmlformats.org/officeDocument/2006/relationships/image" Target="../media/image71.jpeg"/><Relationship Id="rId20" Type="http://schemas.openxmlformats.org/officeDocument/2006/relationships/image" Target="../media/image75.jpeg"/><Relationship Id="rId29" Type="http://schemas.openxmlformats.org/officeDocument/2006/relationships/image" Target="../media/image84.png"/><Relationship Id="rId41" Type="http://schemas.openxmlformats.org/officeDocument/2006/relationships/image" Target="../media/image9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24" Type="http://schemas.openxmlformats.org/officeDocument/2006/relationships/image" Target="../media/image79.png"/><Relationship Id="rId32" Type="http://schemas.openxmlformats.org/officeDocument/2006/relationships/image" Target="../media/image87.png"/><Relationship Id="rId37" Type="http://schemas.openxmlformats.org/officeDocument/2006/relationships/image" Target="../media/image92.png"/><Relationship Id="rId40" Type="http://schemas.openxmlformats.org/officeDocument/2006/relationships/image" Target="../media/image95.png"/><Relationship Id="rId5" Type="http://schemas.openxmlformats.org/officeDocument/2006/relationships/image" Target="../media/image60.jpeg"/><Relationship Id="rId15" Type="http://schemas.openxmlformats.org/officeDocument/2006/relationships/image" Target="../media/image70.png"/><Relationship Id="rId23" Type="http://schemas.openxmlformats.org/officeDocument/2006/relationships/image" Target="../media/image78.jpeg"/><Relationship Id="rId28" Type="http://schemas.openxmlformats.org/officeDocument/2006/relationships/image" Target="../media/image83.png"/><Relationship Id="rId36" Type="http://schemas.openxmlformats.org/officeDocument/2006/relationships/image" Target="../media/image91.png"/><Relationship Id="rId10" Type="http://schemas.openxmlformats.org/officeDocument/2006/relationships/image" Target="../media/image65.png"/><Relationship Id="rId19" Type="http://schemas.openxmlformats.org/officeDocument/2006/relationships/image" Target="../media/image74.png"/><Relationship Id="rId31" Type="http://schemas.openxmlformats.org/officeDocument/2006/relationships/image" Target="../media/image86.jpeg"/><Relationship Id="rId4" Type="http://schemas.openxmlformats.org/officeDocument/2006/relationships/image" Target="../media/image59.jpeg"/><Relationship Id="rId9" Type="http://schemas.openxmlformats.org/officeDocument/2006/relationships/image" Target="../media/image64.png"/><Relationship Id="rId14" Type="http://schemas.openxmlformats.org/officeDocument/2006/relationships/image" Target="../media/image69.png"/><Relationship Id="rId22" Type="http://schemas.openxmlformats.org/officeDocument/2006/relationships/image" Target="../media/image77.jpeg"/><Relationship Id="rId27" Type="http://schemas.openxmlformats.org/officeDocument/2006/relationships/image" Target="../media/image82.png"/><Relationship Id="rId30" Type="http://schemas.openxmlformats.org/officeDocument/2006/relationships/image" Target="../media/image85.jpeg"/><Relationship Id="rId35" Type="http://schemas.openxmlformats.org/officeDocument/2006/relationships/image" Target="../media/image90.jpeg"/><Relationship Id="rId43" Type="http://schemas.openxmlformats.org/officeDocument/2006/relationships/image" Target="../media/image9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13" Type="http://schemas.openxmlformats.org/officeDocument/2006/relationships/image" Target="../media/image109.jpeg"/><Relationship Id="rId18" Type="http://schemas.openxmlformats.org/officeDocument/2006/relationships/image" Target="../media/image98.png"/><Relationship Id="rId3" Type="http://schemas.openxmlformats.org/officeDocument/2006/relationships/image" Target="../media/image2.png"/><Relationship Id="rId7" Type="http://schemas.openxmlformats.org/officeDocument/2006/relationships/image" Target="../media/image103.jpeg"/><Relationship Id="rId12" Type="http://schemas.openxmlformats.org/officeDocument/2006/relationships/image" Target="../media/image108.jpeg"/><Relationship Id="rId17" Type="http://schemas.openxmlformats.org/officeDocument/2006/relationships/image" Target="../media/image97.png"/><Relationship Id="rId2" Type="http://schemas.openxmlformats.org/officeDocument/2006/relationships/image" Target="../media/image3.png"/><Relationship Id="rId16" Type="http://schemas.openxmlformats.org/officeDocument/2006/relationships/image" Target="../media/image9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2.jpeg"/><Relationship Id="rId11" Type="http://schemas.openxmlformats.org/officeDocument/2006/relationships/image" Target="../media/image107.jpeg"/><Relationship Id="rId5" Type="http://schemas.openxmlformats.org/officeDocument/2006/relationships/image" Target="../media/image101.jpeg"/><Relationship Id="rId15" Type="http://schemas.openxmlformats.org/officeDocument/2006/relationships/image" Target="../media/image94.png"/><Relationship Id="rId10" Type="http://schemas.openxmlformats.org/officeDocument/2006/relationships/image" Target="../media/image106.jpeg"/><Relationship Id="rId4" Type="http://schemas.openxmlformats.org/officeDocument/2006/relationships/image" Target="../media/image100.jpeg"/><Relationship Id="rId9" Type="http://schemas.openxmlformats.org/officeDocument/2006/relationships/image" Target="../media/image105.png"/><Relationship Id="rId14" Type="http://schemas.openxmlformats.org/officeDocument/2006/relationships/image" Target="../media/image9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13" Type="http://schemas.openxmlformats.org/officeDocument/2006/relationships/image" Target="../media/image118.png"/><Relationship Id="rId18" Type="http://schemas.openxmlformats.org/officeDocument/2006/relationships/image" Target="../media/image95.png"/><Relationship Id="rId3" Type="http://schemas.openxmlformats.org/officeDocument/2006/relationships/image" Target="../media/image2.png"/><Relationship Id="rId7" Type="http://schemas.openxmlformats.org/officeDocument/2006/relationships/image" Target="../media/image112.png"/><Relationship Id="rId12" Type="http://schemas.openxmlformats.org/officeDocument/2006/relationships/image" Target="../media/image117.jpeg"/><Relationship Id="rId17" Type="http://schemas.openxmlformats.org/officeDocument/2006/relationships/image" Target="../media/image121.jpeg"/><Relationship Id="rId2" Type="http://schemas.openxmlformats.org/officeDocument/2006/relationships/image" Target="../media/image3.png"/><Relationship Id="rId16" Type="http://schemas.openxmlformats.org/officeDocument/2006/relationships/image" Target="../media/image12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1.jpeg"/><Relationship Id="rId11" Type="http://schemas.openxmlformats.org/officeDocument/2006/relationships/image" Target="../media/image116.png"/><Relationship Id="rId5" Type="http://schemas.openxmlformats.org/officeDocument/2006/relationships/image" Target="../media/image110.jpeg"/><Relationship Id="rId15" Type="http://schemas.openxmlformats.org/officeDocument/2006/relationships/image" Target="../media/image119.jpeg"/><Relationship Id="rId10" Type="http://schemas.openxmlformats.org/officeDocument/2006/relationships/image" Target="../media/image115.jpeg"/><Relationship Id="rId4" Type="http://schemas.openxmlformats.org/officeDocument/2006/relationships/image" Target="../media/image100.jpeg"/><Relationship Id="rId9" Type="http://schemas.openxmlformats.org/officeDocument/2006/relationships/image" Target="../media/image114.png"/><Relationship Id="rId14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13" Type="http://schemas.openxmlformats.org/officeDocument/2006/relationships/image" Target="../media/image130.jpeg"/><Relationship Id="rId3" Type="http://schemas.openxmlformats.org/officeDocument/2006/relationships/image" Target="../media/image2.png"/><Relationship Id="rId7" Type="http://schemas.openxmlformats.org/officeDocument/2006/relationships/image" Target="../media/image124.jpeg"/><Relationship Id="rId12" Type="http://schemas.openxmlformats.org/officeDocument/2006/relationships/image" Target="../media/image129.jpeg"/><Relationship Id="rId17" Type="http://schemas.openxmlformats.org/officeDocument/2006/relationships/image" Target="../media/image134.jpeg"/><Relationship Id="rId2" Type="http://schemas.openxmlformats.org/officeDocument/2006/relationships/image" Target="../media/image3.png"/><Relationship Id="rId16" Type="http://schemas.openxmlformats.org/officeDocument/2006/relationships/image" Target="../media/image13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3.png"/><Relationship Id="rId11" Type="http://schemas.openxmlformats.org/officeDocument/2006/relationships/image" Target="../media/image128.png"/><Relationship Id="rId5" Type="http://schemas.openxmlformats.org/officeDocument/2006/relationships/image" Target="../media/image122.jpeg"/><Relationship Id="rId15" Type="http://schemas.openxmlformats.org/officeDocument/2006/relationships/image" Target="../media/image132.jpeg"/><Relationship Id="rId10" Type="http://schemas.openxmlformats.org/officeDocument/2006/relationships/image" Target="../media/image127.png"/><Relationship Id="rId4" Type="http://schemas.openxmlformats.org/officeDocument/2006/relationships/image" Target="../media/image100.jpeg"/><Relationship Id="rId9" Type="http://schemas.openxmlformats.org/officeDocument/2006/relationships/image" Target="../media/image126.png"/><Relationship Id="rId14" Type="http://schemas.openxmlformats.org/officeDocument/2006/relationships/image" Target="../media/image1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1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2"/>
          <a:stretch/>
        </p:blipFill>
        <p:spPr>
          <a:xfrm>
            <a:off x="2662666" y="1124086"/>
            <a:ext cx="6866667" cy="168145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64152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37545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031214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306774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2988" y="809538"/>
            <a:ext cx="1080000" cy="1080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562321" y="184841"/>
            <a:ext cx="69399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Stella d’argento al merito sportivo</a:t>
            </a:r>
            <a:endParaRPr lang="it-IT" altLang="it-IT" sz="32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333312" y="2070996"/>
            <a:ext cx="968124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3 Dicembre scorso presso la Casa dello Sport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Bolzano alla presenza delle massime autorità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portive e civili il nostro presidente Mario </a:t>
            </a:r>
            <a:r>
              <a:rPr lang="it-IT" altLang="it-IT" sz="30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endParaRPr lang="it-IT" altLang="it-IT" sz="30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ritirato dalle mani del Presidente Provinciale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Arno </a:t>
            </a:r>
            <a:r>
              <a:rPr lang="it-IT" altLang="it-IT" sz="30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Kompatscher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STELLA D’ARGENTO  AL MERITO SPORTIVO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ambitissimo riconoscimento che va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premiare la nostra Associazione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 il grande impegno profuso a favore dello sport.</a:t>
            </a:r>
            <a:r>
              <a:rPr lang="it-IT" altLang="it-IT" sz="3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1952405"/>
            <a:ext cx="6000000" cy="450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34112853"/>
      </p:ext>
    </p:extLst>
  </p:cSld>
  <p:clrMapOvr>
    <a:masterClrMapping/>
  </p:clrMapOvr>
  <p:transition spd="slow" advTm="2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6" presetClass="exit" presetSubtype="21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852734" y="3338260"/>
            <a:ext cx="2458800" cy="2484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02362" y="134541"/>
            <a:ext cx="775513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 ora come sempre è il momento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di scoprire i numeri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61341" y="1338263"/>
            <a:ext cx="70228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nostra attività stagionale 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8400" y="2458800"/>
            <a:ext cx="676800" cy="6768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00" y="2944800"/>
            <a:ext cx="676800" cy="6768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800" y="4237200"/>
            <a:ext cx="676800" cy="6768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5600" y="5482800"/>
            <a:ext cx="676800" cy="6768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8400" y="6022800"/>
            <a:ext cx="676800" cy="6768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4800" y="5482800"/>
            <a:ext cx="676800" cy="6768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0865" y="4033765"/>
            <a:ext cx="676800" cy="6768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4800" y="2944800"/>
            <a:ext cx="676800" cy="6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35242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524250" y="1789510"/>
            <a:ext cx="508277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GLOBALMENTE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dell’anno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stati impegnati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in: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64341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5124451" y="540565"/>
            <a:ext cx="1889522" cy="944165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162550" y="669131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1.511</a:t>
            </a:r>
            <a:endParaRPr lang="it-IT" altLang="it-IT" sz="45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102351" y="1560910"/>
            <a:ext cx="397301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241634" y="2188369"/>
            <a:ext cx="357181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- 75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915157" y="4319588"/>
            <a:ext cx="434978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4252945" y="4932760"/>
            <a:ext cx="357181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- 98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855350" y="3321001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035154" y="3423047"/>
            <a:ext cx="208101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11.400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61268"/>
      </p:ext>
    </p:extLst>
  </p:cSld>
  <p:clrMapOvr>
    <a:masterClrMapping/>
  </p:clrMapOvr>
  <p:transition advClick="0" advTm="35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60" grpId="0"/>
      <p:bldP spid="23564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1042177" y="254796"/>
            <a:ext cx="9837053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si è visto,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dobbiamo registrare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una leggera flessione rispetto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 passata </a:t>
            </a: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tagione e anche a quella precedente, sia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GARA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nelle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ome evidenziato dai grafici qui sotto riportati</a:t>
            </a:r>
          </a:p>
          <a:p>
            <a:pPr algn="ctr" defTabSz="457200">
              <a:defRPr/>
            </a:pP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25058" y="3212928"/>
            <a:ext cx="353269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3744000" y="4238625"/>
            <a:ext cx="1079897" cy="216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860445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772984" y="378976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1.728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2592000" y="4424400"/>
            <a:ext cx="1079897" cy="1980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2730386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637868" y="3966594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1.586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707875" y="5911200"/>
            <a:ext cx="835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-142</a:t>
            </a: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440000" y="4515385"/>
            <a:ext cx="1079897" cy="1886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1525481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1477204" y="4058273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1.511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1602900" y="5911366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-75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6864212" y="3214800"/>
            <a:ext cx="397057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9504000" y="4255200"/>
            <a:ext cx="1079897" cy="216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9592067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9419047" y="3777050"/>
            <a:ext cx="11945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12.255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8352000" y="4374000"/>
            <a:ext cx="1079897" cy="2030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8430839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8274290" y="3925700"/>
            <a:ext cx="11945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11.498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8488464" y="5911200"/>
            <a:ext cx="835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-757</a:t>
            </a:r>
          </a:p>
        </p:txBody>
      </p:sp>
      <p:sp>
        <p:nvSpPr>
          <p:cNvPr id="29" name="Rectangle 17"/>
          <p:cNvSpPr>
            <a:spLocks noChangeArrowheads="1"/>
          </p:cNvSpPr>
          <p:nvPr/>
        </p:nvSpPr>
        <p:spPr bwMode="auto">
          <a:xfrm>
            <a:off x="7200000" y="4391040"/>
            <a:ext cx="1079897" cy="2012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7301089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7133310" y="3937391"/>
            <a:ext cx="11945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11.400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7378929" y="5911200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-98</a:t>
            </a:r>
          </a:p>
        </p:txBody>
      </p:sp>
    </p:spTree>
    <p:extLst>
      <p:ext uri="{BB962C8B-B14F-4D97-AF65-F5344CB8AC3E}">
        <p14:creationId xmlns:p14="http://schemas.microsoft.com/office/powerpoint/2010/main" val="3416378259"/>
      </p:ext>
    </p:extLst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4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85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85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35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 animBg="1"/>
      <p:bldP spid="10" grpId="0"/>
      <p:bldP spid="11" grpId="0"/>
      <p:bldP spid="12" grpId="0" animBg="1"/>
      <p:bldP spid="14" grpId="0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/>
      <p:bldP spid="29" grpId="0" animBg="1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2655048" y="396479"/>
            <a:ext cx="6764032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ora i grafici delle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delle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CRONO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suddivise mese per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mese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</a:t>
            </a: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agli anni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36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 </a:t>
            </a: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6617" y="4569900"/>
            <a:ext cx="2117645" cy="1800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80127573"/>
      </p:ext>
    </p:extLst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6" name="Rectangle 101"/>
          <p:cNvSpPr>
            <a:spLocks noChangeArrowheads="1"/>
          </p:cNvSpPr>
          <p:nvPr/>
        </p:nvSpPr>
        <p:spPr bwMode="auto">
          <a:xfrm>
            <a:off x="72308" y="1303208"/>
            <a:ext cx="11988000" cy="522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522893" y="-66203"/>
            <a:ext cx="32140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  <a:endParaRPr lang="it-IT" altLang="it-IT" sz="2800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5219" y="1957771"/>
            <a:ext cx="360000" cy="44676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558000" y="1566000"/>
            <a:ext cx="360000" cy="486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10000" y="1393208"/>
            <a:ext cx="360000" cy="50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66"/>
          <p:cNvSpPr txBox="1">
            <a:spLocks noChangeArrowheads="1"/>
          </p:cNvSpPr>
          <p:nvPr/>
        </p:nvSpPr>
        <p:spPr bwMode="auto">
          <a:xfrm rot="16200000">
            <a:off x="132578" y="211546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6"/>
          <p:cNvSpPr txBox="1">
            <a:spLocks noChangeArrowheads="1"/>
          </p:cNvSpPr>
          <p:nvPr/>
        </p:nvSpPr>
        <p:spPr bwMode="auto">
          <a:xfrm rot="16200000">
            <a:off x="395863" y="1717940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66"/>
          <p:cNvSpPr txBox="1">
            <a:spLocks noChangeArrowheads="1"/>
          </p:cNvSpPr>
          <p:nvPr/>
        </p:nvSpPr>
        <p:spPr bwMode="auto">
          <a:xfrm rot="16200000">
            <a:off x="700715" y="153288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403200" y="6444000"/>
            <a:ext cx="6684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gen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411148" y="6444000"/>
            <a:ext cx="59599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feb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278000" y="2400798"/>
            <a:ext cx="360000" cy="4032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 Box 66"/>
          <p:cNvSpPr txBox="1">
            <a:spLocks noChangeArrowheads="1"/>
          </p:cNvSpPr>
          <p:nvPr/>
        </p:nvSpPr>
        <p:spPr bwMode="auto">
          <a:xfrm rot="16200000">
            <a:off x="1105249" y="254308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1530000" y="2687208"/>
            <a:ext cx="360000" cy="3744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 Box 66"/>
          <p:cNvSpPr txBox="1">
            <a:spLocks noChangeArrowheads="1"/>
          </p:cNvSpPr>
          <p:nvPr/>
        </p:nvSpPr>
        <p:spPr bwMode="auto">
          <a:xfrm rot="16200000">
            <a:off x="1351780" y="2818803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1782000" y="2259660"/>
            <a:ext cx="360000" cy="4176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66"/>
          <p:cNvSpPr txBox="1">
            <a:spLocks noChangeArrowheads="1"/>
          </p:cNvSpPr>
          <p:nvPr/>
        </p:nvSpPr>
        <p:spPr bwMode="auto">
          <a:xfrm rot="16200000">
            <a:off x="1675628" y="2388470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41926" y="6444000"/>
            <a:ext cx="70243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50000" y="1749600"/>
            <a:ext cx="360000" cy="468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66"/>
          <p:cNvSpPr txBox="1">
            <a:spLocks noChangeArrowheads="1"/>
          </p:cNvSpPr>
          <p:nvPr/>
        </p:nvSpPr>
        <p:spPr bwMode="auto">
          <a:xfrm rot="16200000">
            <a:off x="2126904" y="1885934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2502000" y="2567244"/>
            <a:ext cx="360000" cy="3859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 Box 66"/>
          <p:cNvSpPr txBox="1">
            <a:spLocks noChangeArrowheads="1"/>
          </p:cNvSpPr>
          <p:nvPr/>
        </p:nvSpPr>
        <p:spPr bwMode="auto">
          <a:xfrm rot="16200000">
            <a:off x="2337842" y="270562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2754000" y="2486667"/>
            <a:ext cx="360000" cy="3949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 Box 66"/>
          <p:cNvSpPr txBox="1">
            <a:spLocks noChangeArrowheads="1"/>
          </p:cNvSpPr>
          <p:nvPr/>
        </p:nvSpPr>
        <p:spPr bwMode="auto">
          <a:xfrm rot="16200000">
            <a:off x="2640348" y="262090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221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22000" y="5677200"/>
            <a:ext cx="360000" cy="766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66"/>
          <p:cNvSpPr txBox="1">
            <a:spLocks noChangeArrowheads="1"/>
          </p:cNvSpPr>
          <p:nvPr/>
        </p:nvSpPr>
        <p:spPr bwMode="auto">
          <a:xfrm rot="16200000">
            <a:off x="3122831" y="5749085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3474000" y="5251083"/>
            <a:ext cx="360000" cy="1195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38780" y="6444000"/>
            <a:ext cx="62837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apr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66"/>
          <p:cNvSpPr txBox="1">
            <a:spLocks noChangeArrowheads="1"/>
          </p:cNvSpPr>
          <p:nvPr/>
        </p:nvSpPr>
        <p:spPr bwMode="auto">
          <a:xfrm rot="16200000">
            <a:off x="3396951" y="5306262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67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15"/>
          <p:cNvSpPr>
            <a:spLocks noChangeArrowheads="1"/>
          </p:cNvSpPr>
          <p:nvPr/>
        </p:nvSpPr>
        <p:spPr bwMode="auto">
          <a:xfrm>
            <a:off x="3726000" y="5096740"/>
            <a:ext cx="360000" cy="1357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66"/>
          <p:cNvSpPr txBox="1">
            <a:spLocks noChangeArrowheads="1"/>
          </p:cNvSpPr>
          <p:nvPr/>
        </p:nvSpPr>
        <p:spPr bwMode="auto">
          <a:xfrm rot="16200000">
            <a:off x="3675339" y="5161736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73911" y="6444000"/>
            <a:ext cx="74860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mag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311827" y="6444000"/>
            <a:ext cx="58862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194000" y="5577381"/>
            <a:ext cx="360000" cy="856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" name="Text Box 66"/>
          <p:cNvSpPr txBox="1">
            <a:spLocks noChangeArrowheads="1"/>
          </p:cNvSpPr>
          <p:nvPr/>
        </p:nvSpPr>
        <p:spPr bwMode="auto">
          <a:xfrm rot="16200000">
            <a:off x="4085665" y="5676321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4" name="Rectangle 16"/>
          <p:cNvSpPr>
            <a:spLocks noChangeArrowheads="1"/>
          </p:cNvSpPr>
          <p:nvPr/>
        </p:nvSpPr>
        <p:spPr bwMode="auto">
          <a:xfrm>
            <a:off x="4446000" y="5775747"/>
            <a:ext cx="360000" cy="658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Text Box 66"/>
          <p:cNvSpPr txBox="1">
            <a:spLocks noChangeArrowheads="1"/>
          </p:cNvSpPr>
          <p:nvPr/>
        </p:nvSpPr>
        <p:spPr bwMode="auto">
          <a:xfrm rot="16200000">
            <a:off x="4354356" y="5849446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15"/>
          <p:cNvSpPr>
            <a:spLocks noChangeArrowheads="1"/>
          </p:cNvSpPr>
          <p:nvPr/>
        </p:nvSpPr>
        <p:spPr bwMode="auto">
          <a:xfrm>
            <a:off x="4698000" y="5737405"/>
            <a:ext cx="360000" cy="712800"/>
          </a:xfrm>
          <a:prstGeom prst="rect">
            <a:avLst/>
          </a:prstGeom>
          <a:gradFill rotWithShape="1">
            <a:gsLst>
              <a:gs pos="0">
                <a:srgbClr val="EC1429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Text Box 66"/>
          <p:cNvSpPr txBox="1">
            <a:spLocks noChangeArrowheads="1"/>
          </p:cNvSpPr>
          <p:nvPr/>
        </p:nvSpPr>
        <p:spPr bwMode="auto">
          <a:xfrm rot="16200000">
            <a:off x="4684989" y="5796372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166000" y="5778000"/>
            <a:ext cx="360000" cy="676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Text Box 66"/>
          <p:cNvSpPr txBox="1">
            <a:spLocks noChangeArrowheads="1"/>
          </p:cNvSpPr>
          <p:nvPr/>
        </p:nvSpPr>
        <p:spPr bwMode="auto">
          <a:xfrm rot="16200000">
            <a:off x="5064669" y="5834160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16"/>
          <p:cNvSpPr>
            <a:spLocks noChangeArrowheads="1"/>
          </p:cNvSpPr>
          <p:nvPr/>
        </p:nvSpPr>
        <p:spPr bwMode="auto">
          <a:xfrm>
            <a:off x="5418000" y="5671819"/>
            <a:ext cx="360000" cy="784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 Box 66"/>
          <p:cNvSpPr txBox="1">
            <a:spLocks noChangeArrowheads="1"/>
          </p:cNvSpPr>
          <p:nvPr/>
        </p:nvSpPr>
        <p:spPr bwMode="auto">
          <a:xfrm rot="16200000">
            <a:off x="5311748" y="5709743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Rectangle 15"/>
          <p:cNvSpPr>
            <a:spLocks noChangeArrowheads="1"/>
          </p:cNvSpPr>
          <p:nvPr/>
        </p:nvSpPr>
        <p:spPr bwMode="auto">
          <a:xfrm>
            <a:off x="5670000" y="5793472"/>
            <a:ext cx="360000" cy="658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Text Box 66"/>
          <p:cNvSpPr txBox="1">
            <a:spLocks noChangeArrowheads="1"/>
          </p:cNvSpPr>
          <p:nvPr/>
        </p:nvSpPr>
        <p:spPr bwMode="auto">
          <a:xfrm rot="16200000">
            <a:off x="5634421" y="5842444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85348" y="6444000"/>
            <a:ext cx="58862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lug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38000" y="5979047"/>
            <a:ext cx="360000" cy="460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4" name="Text Box 66"/>
          <p:cNvSpPr txBox="1">
            <a:spLocks noChangeArrowheads="1"/>
          </p:cNvSpPr>
          <p:nvPr/>
        </p:nvSpPr>
        <p:spPr bwMode="auto">
          <a:xfrm rot="15754629">
            <a:off x="6033268" y="6047058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Rectangle 16"/>
          <p:cNvSpPr>
            <a:spLocks noChangeArrowheads="1"/>
          </p:cNvSpPr>
          <p:nvPr/>
        </p:nvSpPr>
        <p:spPr bwMode="auto">
          <a:xfrm>
            <a:off x="6390000" y="5868000"/>
            <a:ext cx="360000" cy="568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" name="Text Box 66"/>
          <p:cNvSpPr txBox="1">
            <a:spLocks noChangeArrowheads="1"/>
          </p:cNvSpPr>
          <p:nvPr/>
        </p:nvSpPr>
        <p:spPr bwMode="auto">
          <a:xfrm rot="16200000">
            <a:off x="6277497" y="5938896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7" name="Rectangle 15"/>
          <p:cNvSpPr>
            <a:spLocks noChangeArrowheads="1"/>
          </p:cNvSpPr>
          <p:nvPr/>
        </p:nvSpPr>
        <p:spPr bwMode="auto">
          <a:xfrm>
            <a:off x="6642000" y="5849245"/>
            <a:ext cx="360000" cy="586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Text Box 66"/>
          <p:cNvSpPr txBox="1">
            <a:spLocks noChangeArrowheads="1"/>
          </p:cNvSpPr>
          <p:nvPr/>
        </p:nvSpPr>
        <p:spPr bwMode="auto">
          <a:xfrm rot="16200000">
            <a:off x="6603255" y="5906537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220232" y="6444000"/>
            <a:ext cx="66492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10000" y="5864400"/>
            <a:ext cx="360000" cy="568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" name="Text Box 66"/>
          <p:cNvSpPr txBox="1">
            <a:spLocks noChangeArrowheads="1"/>
          </p:cNvSpPr>
          <p:nvPr/>
        </p:nvSpPr>
        <p:spPr bwMode="auto">
          <a:xfrm rot="16200000">
            <a:off x="7008325" y="5917275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3" name="Rectangle 16"/>
          <p:cNvSpPr>
            <a:spLocks noChangeArrowheads="1"/>
          </p:cNvSpPr>
          <p:nvPr/>
        </p:nvSpPr>
        <p:spPr bwMode="auto">
          <a:xfrm>
            <a:off x="7362000" y="5785086"/>
            <a:ext cx="360000" cy="640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Text Box 66"/>
          <p:cNvSpPr txBox="1">
            <a:spLocks noChangeArrowheads="1"/>
          </p:cNvSpPr>
          <p:nvPr/>
        </p:nvSpPr>
        <p:spPr bwMode="auto">
          <a:xfrm rot="16200000">
            <a:off x="7275064" y="5853415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Rectangle 15"/>
          <p:cNvSpPr>
            <a:spLocks noChangeArrowheads="1"/>
          </p:cNvSpPr>
          <p:nvPr/>
        </p:nvSpPr>
        <p:spPr bwMode="auto">
          <a:xfrm>
            <a:off x="7614000" y="5881059"/>
            <a:ext cx="360000" cy="550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8" name="Text Box 66"/>
          <p:cNvSpPr txBox="1">
            <a:spLocks noChangeArrowheads="1"/>
          </p:cNvSpPr>
          <p:nvPr/>
        </p:nvSpPr>
        <p:spPr bwMode="auto">
          <a:xfrm rot="16200000">
            <a:off x="7577570" y="5943583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232390" y="6444000"/>
            <a:ext cx="58541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082000" y="4384734"/>
            <a:ext cx="360000" cy="2052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Text Box 66"/>
          <p:cNvSpPr txBox="1">
            <a:spLocks noChangeArrowheads="1"/>
          </p:cNvSpPr>
          <p:nvPr/>
        </p:nvSpPr>
        <p:spPr bwMode="auto">
          <a:xfrm rot="16200000">
            <a:off x="7913233" y="4530800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Rectangle 16"/>
          <p:cNvSpPr>
            <a:spLocks noChangeArrowheads="1"/>
          </p:cNvSpPr>
          <p:nvPr/>
        </p:nvSpPr>
        <p:spPr bwMode="auto">
          <a:xfrm>
            <a:off x="8334000" y="4507200"/>
            <a:ext cx="360000" cy="1929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Text Box 66"/>
          <p:cNvSpPr txBox="1">
            <a:spLocks noChangeArrowheads="1"/>
          </p:cNvSpPr>
          <p:nvPr/>
        </p:nvSpPr>
        <p:spPr bwMode="auto">
          <a:xfrm rot="16200000">
            <a:off x="8156347" y="464329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Rectangle 15"/>
          <p:cNvSpPr>
            <a:spLocks noChangeArrowheads="1"/>
          </p:cNvSpPr>
          <p:nvPr/>
        </p:nvSpPr>
        <p:spPr bwMode="auto">
          <a:xfrm>
            <a:off x="8586000" y="3934865"/>
            <a:ext cx="360000" cy="2502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66"/>
          <p:cNvSpPr txBox="1">
            <a:spLocks noChangeArrowheads="1"/>
          </p:cNvSpPr>
          <p:nvPr/>
        </p:nvSpPr>
        <p:spPr bwMode="auto">
          <a:xfrm rot="16200000">
            <a:off x="8480558" y="4091193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231669" y="6444000"/>
            <a:ext cx="53572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ott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054000" y="4260722"/>
            <a:ext cx="360000" cy="217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8" name="Text Box 66"/>
          <p:cNvSpPr txBox="1">
            <a:spLocks noChangeArrowheads="1"/>
          </p:cNvSpPr>
          <p:nvPr/>
        </p:nvSpPr>
        <p:spPr bwMode="auto">
          <a:xfrm rot="16200000">
            <a:off x="8874813" y="4397634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9" name="Rectangle 16"/>
          <p:cNvSpPr>
            <a:spLocks noChangeArrowheads="1"/>
          </p:cNvSpPr>
          <p:nvPr/>
        </p:nvSpPr>
        <p:spPr bwMode="auto">
          <a:xfrm>
            <a:off x="9306000" y="3704400"/>
            <a:ext cx="360000" cy="2732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0" name="Text Box 66"/>
          <p:cNvSpPr txBox="1">
            <a:spLocks noChangeArrowheads="1"/>
          </p:cNvSpPr>
          <p:nvPr/>
        </p:nvSpPr>
        <p:spPr bwMode="auto">
          <a:xfrm rot="16200000">
            <a:off x="9148225" y="3848621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1" name="Rectangle 15"/>
          <p:cNvSpPr>
            <a:spLocks noChangeArrowheads="1"/>
          </p:cNvSpPr>
          <p:nvPr/>
        </p:nvSpPr>
        <p:spPr bwMode="auto">
          <a:xfrm>
            <a:off x="9558000" y="3649204"/>
            <a:ext cx="360000" cy="2786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" name="Text Box 66"/>
          <p:cNvSpPr txBox="1">
            <a:spLocks noChangeArrowheads="1"/>
          </p:cNvSpPr>
          <p:nvPr/>
        </p:nvSpPr>
        <p:spPr bwMode="auto">
          <a:xfrm rot="16200000">
            <a:off x="9446323" y="378693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52444" y="6444000"/>
            <a:ext cx="65081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nov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26000" y="3758400"/>
            <a:ext cx="360000" cy="2678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5" name="Text Box 66"/>
          <p:cNvSpPr txBox="1">
            <a:spLocks noChangeArrowheads="1"/>
          </p:cNvSpPr>
          <p:nvPr/>
        </p:nvSpPr>
        <p:spPr bwMode="auto">
          <a:xfrm rot="16200000">
            <a:off x="9858731" y="3900681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6" name="Rectangle 16"/>
          <p:cNvSpPr>
            <a:spLocks noChangeArrowheads="1"/>
          </p:cNvSpPr>
          <p:nvPr/>
        </p:nvSpPr>
        <p:spPr bwMode="auto">
          <a:xfrm>
            <a:off x="10278000" y="3416400"/>
            <a:ext cx="360000" cy="3020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Text Box 66"/>
          <p:cNvSpPr txBox="1">
            <a:spLocks noChangeArrowheads="1"/>
          </p:cNvSpPr>
          <p:nvPr/>
        </p:nvSpPr>
        <p:spPr bwMode="auto">
          <a:xfrm rot="16200000">
            <a:off x="10095845" y="354562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169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8" name="Rectangle 15"/>
          <p:cNvSpPr>
            <a:spLocks noChangeArrowheads="1"/>
          </p:cNvSpPr>
          <p:nvPr/>
        </p:nvSpPr>
        <p:spPr bwMode="auto">
          <a:xfrm>
            <a:off x="10530000" y="2119013"/>
            <a:ext cx="360000" cy="4323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Text Box 66"/>
          <p:cNvSpPr txBox="1">
            <a:spLocks noChangeArrowheads="1"/>
          </p:cNvSpPr>
          <p:nvPr/>
        </p:nvSpPr>
        <p:spPr bwMode="auto">
          <a:xfrm rot="16200000">
            <a:off x="10431502" y="225440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52953" y="6444000"/>
            <a:ext cx="58702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dic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0998000" y="2946433"/>
            <a:ext cx="360000" cy="3484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Text Box 66"/>
          <p:cNvSpPr txBox="1">
            <a:spLocks noChangeArrowheads="1"/>
          </p:cNvSpPr>
          <p:nvPr/>
        </p:nvSpPr>
        <p:spPr bwMode="auto">
          <a:xfrm rot="16200000">
            <a:off x="10822136" y="3091511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3" name="Rectangle 16"/>
          <p:cNvSpPr>
            <a:spLocks noChangeArrowheads="1"/>
          </p:cNvSpPr>
          <p:nvPr/>
        </p:nvSpPr>
        <p:spPr bwMode="auto">
          <a:xfrm>
            <a:off x="11250000" y="2108789"/>
            <a:ext cx="360000" cy="4323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 Box 66"/>
          <p:cNvSpPr txBox="1">
            <a:spLocks noChangeArrowheads="1"/>
          </p:cNvSpPr>
          <p:nvPr/>
        </p:nvSpPr>
        <p:spPr bwMode="auto">
          <a:xfrm rot="16200000">
            <a:off x="11075608" y="2235120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5" name="Rectangle 15"/>
          <p:cNvSpPr>
            <a:spLocks noChangeArrowheads="1"/>
          </p:cNvSpPr>
          <p:nvPr/>
        </p:nvSpPr>
        <p:spPr bwMode="auto">
          <a:xfrm>
            <a:off x="11502000" y="2235600"/>
            <a:ext cx="360000" cy="419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6" name="Text Box 66"/>
          <p:cNvSpPr txBox="1">
            <a:spLocks noChangeArrowheads="1"/>
          </p:cNvSpPr>
          <p:nvPr/>
        </p:nvSpPr>
        <p:spPr bwMode="auto">
          <a:xfrm rot="16200000">
            <a:off x="11387100" y="236520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Rectangle 17"/>
          <p:cNvSpPr>
            <a:spLocks noChangeArrowheads="1"/>
          </p:cNvSpPr>
          <p:nvPr/>
        </p:nvSpPr>
        <p:spPr bwMode="auto">
          <a:xfrm>
            <a:off x="5400000" y="540000"/>
            <a:ext cx="360000" cy="612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" name="Text Box 66"/>
          <p:cNvSpPr txBox="1">
            <a:spLocks noChangeArrowheads="1"/>
          </p:cNvSpPr>
          <p:nvPr/>
        </p:nvSpPr>
        <p:spPr bwMode="auto">
          <a:xfrm rot="16200000">
            <a:off x="5253501" y="691485"/>
            <a:ext cx="6719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1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0" name="Rectangle 16"/>
          <p:cNvSpPr>
            <a:spLocks noChangeArrowheads="1"/>
          </p:cNvSpPr>
          <p:nvPr/>
        </p:nvSpPr>
        <p:spPr bwMode="auto">
          <a:xfrm>
            <a:off x="5940000" y="540000"/>
            <a:ext cx="360000" cy="612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2" name="Rectangle 15"/>
          <p:cNvSpPr>
            <a:spLocks noChangeArrowheads="1"/>
          </p:cNvSpPr>
          <p:nvPr/>
        </p:nvSpPr>
        <p:spPr bwMode="auto">
          <a:xfrm>
            <a:off x="6480000" y="540000"/>
            <a:ext cx="360000" cy="612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" name="Text Box 66"/>
          <p:cNvSpPr txBox="1">
            <a:spLocks noChangeArrowheads="1"/>
          </p:cNvSpPr>
          <p:nvPr/>
        </p:nvSpPr>
        <p:spPr bwMode="auto">
          <a:xfrm rot="16200000">
            <a:off x="5808062" y="691200"/>
            <a:ext cx="6719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1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4" name="Text Box 66"/>
          <p:cNvSpPr txBox="1">
            <a:spLocks noChangeArrowheads="1"/>
          </p:cNvSpPr>
          <p:nvPr/>
        </p:nvSpPr>
        <p:spPr bwMode="auto">
          <a:xfrm rot="16200000">
            <a:off x="6345690" y="691197"/>
            <a:ext cx="6719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1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369176"/>
      </p:ext>
    </p:extLst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5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0"/>
                            </p:stCondLst>
                            <p:childTnLst>
                              <p:par>
                                <p:cTn id="1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500"/>
                            </p:stCondLst>
                            <p:childTnLst>
                              <p:par>
                                <p:cTn id="1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000"/>
                            </p:stCondLst>
                            <p:childTnLst>
                              <p:par>
                                <p:cTn id="1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7000"/>
                            </p:stCondLst>
                            <p:childTnLst>
                              <p:par>
                                <p:cTn id="1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7500"/>
                            </p:stCondLst>
                            <p:childTnLst>
                              <p:par>
                                <p:cTn id="1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0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8500"/>
                            </p:stCondLst>
                            <p:childTnLst>
                              <p:par>
                                <p:cTn id="1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9000"/>
                            </p:stCondLst>
                            <p:childTnLst>
                              <p:par>
                                <p:cTn id="2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9500"/>
                            </p:stCondLst>
                            <p:childTnLst>
                              <p:par>
                                <p:cTn id="2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 animBg="1"/>
      <p:bldP spid="22" grpId="0"/>
      <p:bldP spid="23" grpId="0" animBg="1"/>
      <p:bldP spid="24" grpId="0"/>
      <p:bldP spid="25" grpId="0" animBg="1"/>
      <p:bldP spid="26" grpId="0"/>
      <p:bldP spid="27" grpId="0"/>
      <p:bldP spid="28" grpId="0" animBg="1"/>
      <p:bldP spid="31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/>
      <p:bldP spid="62" grpId="0" animBg="1"/>
      <p:bldP spid="63" grpId="0"/>
      <p:bldP spid="64" grpId="0" animBg="1"/>
      <p:bldP spid="65" grpId="0"/>
      <p:bldP spid="66" grpId="0" animBg="1"/>
      <p:bldP spid="68" grpId="0"/>
      <p:bldP spid="69" grpId="0" animBg="1"/>
      <p:bldP spid="70" grpId="0"/>
      <p:bldP spid="71" grpId="0" animBg="1"/>
      <p:bldP spid="72" grpId="0"/>
      <p:bldP spid="73" grpId="0" animBg="1"/>
      <p:bldP spid="74" grpId="0"/>
      <p:bldP spid="75" grpId="0"/>
      <p:bldP spid="83" grpId="0" animBg="1"/>
      <p:bldP spid="84" grpId="0"/>
      <p:bldP spid="85" grpId="0" animBg="1"/>
      <p:bldP spid="86" grpId="0"/>
      <p:bldP spid="87" grpId="0" animBg="1"/>
      <p:bldP spid="88" grpId="0"/>
      <p:bldP spid="89" grpId="0"/>
      <p:bldP spid="90" grpId="0" animBg="1"/>
      <p:bldP spid="92" grpId="0"/>
      <p:bldP spid="93" grpId="0" animBg="1"/>
      <p:bldP spid="94" grpId="0"/>
      <p:bldP spid="97" grpId="0" animBg="1"/>
      <p:bldP spid="98" grpId="0"/>
      <p:bldP spid="99" grpId="0"/>
      <p:bldP spid="100" grpId="0" animBg="1"/>
      <p:bldP spid="101" grpId="0"/>
      <p:bldP spid="102" grpId="0" animBg="1"/>
      <p:bldP spid="103" grpId="0"/>
      <p:bldP spid="104" grpId="0" animBg="1"/>
      <p:bldP spid="105" grpId="0"/>
      <p:bldP spid="106" grpId="0"/>
      <p:bldP spid="107" grpId="0" animBg="1"/>
      <p:bldP spid="108" grpId="0"/>
      <p:bldP spid="109" grpId="0" animBg="1"/>
      <p:bldP spid="110" grpId="0"/>
      <p:bldP spid="111" grpId="0" animBg="1"/>
      <p:bldP spid="112" grpId="0"/>
      <p:bldP spid="113" grpId="0"/>
      <p:bldP spid="114" grpId="0" animBg="1"/>
      <p:bldP spid="115" grpId="0"/>
      <p:bldP spid="116" grpId="0" animBg="1"/>
      <p:bldP spid="117" grpId="0"/>
      <p:bldP spid="118" grpId="0" animBg="1"/>
      <p:bldP spid="119" grpId="0"/>
      <p:bldP spid="120" grpId="0"/>
      <p:bldP spid="121" grpId="0" animBg="1"/>
      <p:bldP spid="122" grpId="0"/>
      <p:bldP spid="123" grpId="0" animBg="1"/>
      <p:bldP spid="124" grpId="0"/>
      <p:bldP spid="125" grpId="0" animBg="1"/>
      <p:bldP spid="126" grpId="0"/>
      <p:bldP spid="128" grpId="0" animBg="1"/>
      <p:bldP spid="129" grpId="0"/>
      <p:bldP spid="130" grpId="0" animBg="1"/>
      <p:bldP spid="132" grpId="0" animBg="1"/>
      <p:bldP spid="133" grpId="0"/>
      <p:bldP spid="1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2716672" y="982530"/>
            <a:ext cx="676460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</a:t>
            </a:r>
            <a:r>
              <a:rPr lang="it-IT" altLang="it-IT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CRONO</a:t>
            </a:r>
          </a:p>
          <a:p>
            <a:pPr algn="ctr" defTabSz="457200">
              <a:defRPr/>
            </a:pP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</a:t>
            </a: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annoiarvi troppo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proponiamo 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 grafico</a:t>
            </a:r>
            <a:endParaRPr lang="it-IT" altLang="it-IT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erché ricalca quello delle</a:t>
            </a:r>
            <a:endParaRPr lang="it-IT" altLang="it-IT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defTabSz="457200">
              <a:defRPr/>
            </a:pPr>
            <a:r>
              <a:rPr lang="it-IT" altLang="it-IT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GARA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288108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2324512" y="259601"/>
            <a:ext cx="761323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buon 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nche se con un po’ di lavoro in meno</a:t>
            </a:r>
            <a:endParaRPr lang="it-IT" altLang="it-IT" sz="3200" i="1" dirty="0">
              <a:solidFill>
                <a:srgbClr val="3366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 useBgFill="1"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2043558" y="1567898"/>
            <a:ext cx="8059642" cy="584775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compiuto il </a:t>
            </a:r>
            <a:r>
              <a:rPr lang="it-IT" altLang="it-IT" sz="32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19° anno  </a:t>
            </a: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terzo millennio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986021" y="2183582"/>
            <a:ext cx="81378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nella  classifica nazionale siamo ancora 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3384571" y="2835417"/>
            <a:ext cx="53716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INOSSIDABILMENTE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410775" y="3827510"/>
            <a:ext cx="33776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posto numero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5867400" y="5418535"/>
            <a:ext cx="6415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6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576" y="4414801"/>
            <a:ext cx="1608451" cy="1152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8664" y="5481557"/>
            <a:ext cx="1581371" cy="115268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9861"/>
      </p:ext>
    </p:extLst>
  </p:cSld>
  <p:clrMapOvr>
    <a:masterClrMapping/>
  </p:clrMapOvr>
  <p:transition spd="slow" advTm="10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/>
      <p:bldP spid="178184" grpId="0"/>
      <p:bldP spid="1781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5763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8791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763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 Box 41"/>
          <p:cNvSpPr txBox="1">
            <a:spLocks noChangeArrowheads="1"/>
          </p:cNvSpPr>
          <p:nvPr/>
        </p:nvSpPr>
        <p:spPr bwMode="auto">
          <a:xfrm>
            <a:off x="3730693" y="1409701"/>
            <a:ext cx="473180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agli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 più cronometrati</a:t>
            </a:r>
            <a:r>
              <a:rPr lang="it-IT" altLang="it-IT" sz="3200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41" name="Text Box 42"/>
          <p:cNvSpPr txBox="1">
            <a:spLocks noChangeArrowheads="1"/>
          </p:cNvSpPr>
          <p:nvPr/>
        </p:nvSpPr>
        <p:spPr bwMode="auto">
          <a:xfrm>
            <a:off x="3468124" y="4501753"/>
            <a:ext cx="521527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ora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 dati del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confrontandoli con quelli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2 anni precedenti</a:t>
            </a: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27856"/>
      </p:ext>
    </p:extLst>
  </p:cSld>
  <p:clrMapOvr>
    <a:masterClrMapping/>
  </p:clrMapOvr>
  <p:transition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7037E-6 -5.55556E-7 L -3.7037E-6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6296E-6 -5.55556E-7 L 2.96296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111E-6 -5.55556E-7 L 1.11111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2222E-6 -5.55556E-7 L -2.22222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07407E-6 -5.55556E-7 L -4.07407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9259E-6 -5.55556E-7 L 2.59259E-6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7.40741E-7 -5.55556E-7 L 7.40741E-7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9259E-6 -5.55556E-7 L -2.59259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Pallama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13" descr="bandiera olimpica"/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 Box 22"/>
          <p:cNvSpPr txBox="1">
            <a:spLocks noChangeArrowheads="1"/>
          </p:cNvSpPr>
          <p:nvPr/>
        </p:nvSpPr>
        <p:spPr bwMode="auto">
          <a:xfrm>
            <a:off x="4031457" y="458392"/>
            <a:ext cx="4083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06292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875  E" pathEditMode="relative" ptsTypes="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1875  E" pathEditMode="relative" rAng="0" ptsTypes="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5 -2.22222E-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0.25 0.1875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93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4.07407E-6 0.187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4676 0.18542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8" y="927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5 -2.22222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1 -0.00364 L -0.23612 -0.1847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51" y="-90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C 0.06898 -2.22222E-6 0.125 0.04202 0.125 0.09375 C 0.125 0.14549 0.06898 0.1875 4.07407E-6 0.1875 C -0.06899 0.1875 -0.125 0.14549 -0.125 0.09375 C -0.125 0.04202 -0.06899 -2.22222E-6 4.07407E-6 -2.22222E-6 Z " pathEditMode="relative" rAng="0" ptsTypes="AAAAA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2626" y="2182941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948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2" name="Text Box 12"/>
          <p:cNvSpPr txBox="1">
            <a:spLocks noChangeArrowheads="1"/>
          </p:cNvSpPr>
          <p:nvPr/>
        </p:nvSpPr>
        <p:spPr bwMode="auto">
          <a:xfrm>
            <a:off x="5387430" y="558404"/>
            <a:ext cx="22958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2270814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913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04496" name="Picture 16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737246"/>
            <a:ext cx="756047" cy="2836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638425"/>
            <a:ext cx="756047" cy="2944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5029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7595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-94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17050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496050" y="1885571"/>
            <a:ext cx="96051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1.042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76589"/>
      </p:ext>
    </p:extLst>
  </p:cSld>
  <p:clrMapOvr>
    <a:masterClrMapping/>
  </p:clrMapOvr>
  <p:transition advTm="7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2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6197" y="2254646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2701256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131869"/>
            <a:ext cx="756047" cy="24552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706157"/>
            <a:ext cx="756047" cy="2883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4910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0153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73881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36544" y="1913723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82259" y="589360"/>
            <a:ext cx="28729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38970"/>
      </p:ext>
    </p:extLst>
  </p:cSld>
  <p:clrMapOvr>
    <a:masterClrMapping/>
  </p:clrMapOvr>
  <p:transition advTm="7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6197" y="2051446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142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2666600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096412"/>
            <a:ext cx="756047" cy="2494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483910"/>
            <a:ext cx="756047" cy="310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41305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88300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36544" y="1900513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Picture 25" descr="Palla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5338419" y="542926"/>
            <a:ext cx="30748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64623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90354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99601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479283"/>
            <a:ext cx="756047" cy="3106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56784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890303"/>
            <a:ext cx="756047" cy="2707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72150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9354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45784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5718660" y="351235"/>
            <a:ext cx="24929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52157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253510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3031" y="189653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51888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988333"/>
            <a:ext cx="756047" cy="2599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568575"/>
            <a:ext cx="756047" cy="3024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87642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11918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577603" y="355997"/>
            <a:ext cx="245721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16571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325370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219259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642001"/>
            <a:ext cx="756047" cy="2944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703103"/>
            <a:ext cx="756047" cy="1882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57975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86044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6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+18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90857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Picture 18" descr="fondo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226436" y="461963"/>
            <a:ext cx="3334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(fondo + biathlon)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014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88634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229367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789109"/>
            <a:ext cx="756047" cy="27972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60752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720973"/>
            <a:ext cx="756047" cy="2869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39882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26288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27157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5505362" y="572692"/>
            <a:ext cx="19980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32421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234818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89124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51359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813319"/>
            <a:ext cx="756047" cy="2775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824688"/>
            <a:ext cx="756047" cy="2775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36843" y="5128022"/>
            <a:ext cx="521297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==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2876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35624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375878" y="579835"/>
            <a:ext cx="24689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9813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5023248" y="219882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5829300" y="207353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6690123" y="191624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84</a:t>
            </a:r>
          </a:p>
        </p:txBody>
      </p:sp>
      <p:pic>
        <p:nvPicPr>
          <p:cNvPr id="41997" name="Picture 13" descr="bandiera olimpica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2"/>
            <a:ext cx="1619250" cy="162044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5206431" y="558404"/>
            <a:ext cx="34269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  </a:t>
            </a:r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>
            <a:off x="4860132" y="2793474"/>
            <a:ext cx="756047" cy="2800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>
            <a:off x="5723335" y="2481928"/>
            <a:ext cx="756047" cy="310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>
            <a:off x="6587728" y="235466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0601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023248" y="5130403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99736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/>
      <p:bldP spid="41993" grpId="0"/>
      <p:bldP spid="41994" grpId="0"/>
      <p:bldP spid="41995" grpId="0"/>
      <p:bldP spid="41996" grpId="0"/>
      <p:bldP spid="41998" grpId="0"/>
      <p:bldP spid="42009" grpId="0" animBg="1"/>
      <p:bldP spid="42010" grpId="0" animBg="1"/>
      <p:bldP spid="42011" grpId="0" animBg="1"/>
      <p:bldP spid="404490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1944925" y="982530"/>
            <a:ext cx="830810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</a:t>
            </a:r>
            <a:r>
              <a:rPr lang="it-IT" altLang="it-IT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CRONO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empre per </a:t>
            </a: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annoiarvi troppo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proponiamo i grafici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perché sono simili alle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GARA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1789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605213" y="1754981"/>
            <a:ext cx="2983706" cy="863204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7" name="Rectangle 3"/>
          <p:cNvSpPr>
            <a:spLocks noChangeArrowheads="1"/>
          </p:cNvSpPr>
          <p:nvPr/>
        </p:nvSpPr>
        <p:spPr bwMode="auto">
          <a:xfrm>
            <a:off x="6591300" y="1808560"/>
            <a:ext cx="636985" cy="810815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7231857" y="1863328"/>
            <a:ext cx="445294" cy="756047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9" name="Rectangle 5"/>
          <p:cNvSpPr>
            <a:spLocks noChangeArrowheads="1"/>
          </p:cNvSpPr>
          <p:nvPr/>
        </p:nvSpPr>
        <p:spPr bwMode="auto">
          <a:xfrm>
            <a:off x="7677150" y="1916907"/>
            <a:ext cx="229791" cy="702469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0" name="Rectangle 6"/>
          <p:cNvSpPr>
            <a:spLocks noChangeArrowheads="1"/>
          </p:cNvSpPr>
          <p:nvPr/>
        </p:nvSpPr>
        <p:spPr bwMode="auto">
          <a:xfrm>
            <a:off x="7906941" y="1970485"/>
            <a:ext cx="155972" cy="648890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1" name="Rectangle 7"/>
          <p:cNvSpPr>
            <a:spLocks noChangeArrowheads="1"/>
          </p:cNvSpPr>
          <p:nvPr/>
        </p:nvSpPr>
        <p:spPr bwMode="auto">
          <a:xfrm>
            <a:off x="8060532" y="2025253"/>
            <a:ext cx="140494" cy="594122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2" name="Rectangle 8"/>
          <p:cNvSpPr>
            <a:spLocks noChangeArrowheads="1"/>
          </p:cNvSpPr>
          <p:nvPr/>
        </p:nvSpPr>
        <p:spPr bwMode="auto">
          <a:xfrm>
            <a:off x="8205788" y="2078832"/>
            <a:ext cx="102394" cy="540544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rgbClr val="993366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3" name="Rectangle 9"/>
          <p:cNvSpPr>
            <a:spLocks noChangeArrowheads="1"/>
          </p:cNvSpPr>
          <p:nvPr/>
        </p:nvSpPr>
        <p:spPr bwMode="auto">
          <a:xfrm>
            <a:off x="8308181" y="2132410"/>
            <a:ext cx="76200" cy="486965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4" name="Rectangle 10"/>
          <p:cNvSpPr>
            <a:spLocks noChangeArrowheads="1"/>
          </p:cNvSpPr>
          <p:nvPr/>
        </p:nvSpPr>
        <p:spPr bwMode="auto">
          <a:xfrm>
            <a:off x="8378429" y="1889523"/>
            <a:ext cx="229790" cy="729853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5" name="AutoShape 11"/>
          <p:cNvSpPr>
            <a:spLocks noChangeArrowheads="1"/>
          </p:cNvSpPr>
          <p:nvPr/>
        </p:nvSpPr>
        <p:spPr bwMode="auto">
          <a:xfrm>
            <a:off x="2335902" y="134541"/>
            <a:ext cx="7452000" cy="1008000"/>
          </a:xfrm>
          <a:prstGeom prst="foldedCorner">
            <a:avLst>
              <a:gd name="adj" fmla="val 12500"/>
            </a:avLst>
          </a:prstGeom>
          <a:solidFill>
            <a:srgbClr val="CCFFFF">
              <a:alpha val="75000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6" name="Text Box 12"/>
          <p:cNvSpPr txBox="1">
            <a:spLocks noChangeArrowheads="1"/>
          </p:cNvSpPr>
          <p:nvPr/>
        </p:nvSpPr>
        <p:spPr bwMode="auto">
          <a:xfrm>
            <a:off x="2381504" y="161925"/>
            <a:ext cx="736708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invece le </a:t>
            </a:r>
            <a:r>
              <a:rPr lang="it-IT" altLang="it-IT" sz="2700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1.511 </a:t>
            </a: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</a:t>
            </a:r>
            <a:r>
              <a:rPr lang="it-IT" altLang="it-IT" sz="27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Gara </a:t>
            </a:r>
            <a:endParaRPr lang="it-IT" altLang="it-IT" sz="2700" i="1" dirty="0" smtClean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suddivise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nei vari sport e </a:t>
            </a: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loro peso in %</a:t>
            </a:r>
          </a:p>
        </p:txBody>
      </p:sp>
      <p:sp>
        <p:nvSpPr>
          <p:cNvPr id="415775" name="Rectangle 31"/>
          <p:cNvSpPr>
            <a:spLocks noChangeArrowheads="1"/>
          </p:cNvSpPr>
          <p:nvPr/>
        </p:nvSpPr>
        <p:spPr bwMode="auto">
          <a:xfrm>
            <a:off x="3605213" y="2888457"/>
            <a:ext cx="5076000" cy="3832622"/>
          </a:xfrm>
          <a:prstGeom prst="rect">
            <a:avLst/>
          </a:prstGeom>
          <a:solidFill>
            <a:schemeClr val="bg2">
              <a:lumMod val="20000"/>
              <a:lumOff val="80000"/>
              <a:alpha val="27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6" name="Rectangle 32"/>
          <p:cNvSpPr>
            <a:spLocks noChangeArrowheads="1"/>
          </p:cNvSpPr>
          <p:nvPr/>
        </p:nvSpPr>
        <p:spPr bwMode="auto">
          <a:xfrm>
            <a:off x="3718322" y="3049191"/>
            <a:ext cx="270272" cy="270272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7" name="Text Box 33"/>
          <p:cNvSpPr txBox="1">
            <a:spLocks noChangeArrowheads="1"/>
          </p:cNvSpPr>
          <p:nvPr/>
        </p:nvSpPr>
        <p:spPr bwMode="auto">
          <a:xfrm>
            <a:off x="4171950" y="2968229"/>
            <a:ext cx="4138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913    60.42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78" name="Rectangle 34"/>
          <p:cNvSpPr>
            <a:spLocks noChangeArrowheads="1"/>
          </p:cNvSpPr>
          <p:nvPr/>
        </p:nvSpPr>
        <p:spPr bwMode="auto">
          <a:xfrm>
            <a:off x="3718322" y="3454003"/>
            <a:ext cx="270272" cy="270272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9" name="Text Box 35"/>
          <p:cNvSpPr txBox="1">
            <a:spLocks noChangeArrowheads="1"/>
          </p:cNvSpPr>
          <p:nvPr/>
        </p:nvSpPr>
        <p:spPr bwMode="auto">
          <a:xfrm>
            <a:off x="4171951" y="3373041"/>
            <a:ext cx="41184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173    11.44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0" name="Rectangle 36"/>
          <p:cNvSpPr>
            <a:spLocks noChangeArrowheads="1"/>
          </p:cNvSpPr>
          <p:nvPr/>
        </p:nvSpPr>
        <p:spPr bwMode="auto">
          <a:xfrm>
            <a:off x="3718322" y="3858816"/>
            <a:ext cx="270272" cy="270272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1" name="Text Box 37"/>
          <p:cNvSpPr txBox="1">
            <a:spLocks noChangeArrowheads="1"/>
          </p:cNvSpPr>
          <p:nvPr/>
        </p:nvSpPr>
        <p:spPr bwMode="auto">
          <a:xfrm>
            <a:off x="4171950" y="3777854"/>
            <a:ext cx="41034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114      7.54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2" name="Rectangle 38"/>
          <p:cNvSpPr>
            <a:spLocks noChangeArrowheads="1"/>
          </p:cNvSpPr>
          <p:nvPr/>
        </p:nvSpPr>
        <p:spPr bwMode="auto">
          <a:xfrm>
            <a:off x="3718322" y="4263628"/>
            <a:ext cx="270272" cy="270272"/>
          </a:xfrm>
          <a:prstGeom prst="rect">
            <a:avLst/>
          </a:prstGeom>
          <a:gradFill rotWithShape="1">
            <a:gsLst>
              <a:gs pos="0">
                <a:srgbClr val="FFEB2D">
                  <a:gamma/>
                  <a:shade val="46275"/>
                  <a:invGamma/>
                </a:srgbClr>
              </a:gs>
              <a:gs pos="50000">
                <a:srgbClr val="FFEB2D"/>
              </a:gs>
              <a:gs pos="100000">
                <a:srgbClr val="FFEB2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3" name="Text Box 39"/>
          <p:cNvSpPr txBox="1">
            <a:spLocks noChangeArrowheads="1"/>
          </p:cNvSpPr>
          <p:nvPr/>
        </p:nvSpPr>
        <p:spPr bwMode="auto">
          <a:xfrm>
            <a:off x="4171951" y="4182666"/>
            <a:ext cx="41075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70      4.63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4" name="Rectangle 40"/>
          <p:cNvSpPr>
            <a:spLocks noChangeArrowheads="1"/>
          </p:cNvSpPr>
          <p:nvPr/>
        </p:nvSpPr>
        <p:spPr bwMode="auto">
          <a:xfrm>
            <a:off x="3718322" y="4668441"/>
            <a:ext cx="270272" cy="270272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5" name="Text Box 41"/>
          <p:cNvSpPr txBox="1">
            <a:spLocks noChangeArrowheads="1"/>
          </p:cNvSpPr>
          <p:nvPr/>
        </p:nvSpPr>
        <p:spPr bwMode="auto">
          <a:xfrm>
            <a:off x="4171951" y="4587479"/>
            <a:ext cx="41376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Atletica: 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61      4.03 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6" name="Rectangle 42"/>
          <p:cNvSpPr>
            <a:spLocks noChangeArrowheads="1"/>
          </p:cNvSpPr>
          <p:nvPr/>
        </p:nvSpPr>
        <p:spPr bwMode="auto">
          <a:xfrm>
            <a:off x="3718322" y="5073253"/>
            <a:ext cx="270272" cy="270272"/>
          </a:xfrm>
          <a:prstGeom prst="rect">
            <a:avLst/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7" name="Text Box 43"/>
          <p:cNvSpPr txBox="1">
            <a:spLocks noChangeArrowheads="1"/>
          </p:cNvSpPr>
          <p:nvPr/>
        </p:nvSpPr>
        <p:spPr bwMode="auto">
          <a:xfrm>
            <a:off x="4171950" y="4992291"/>
            <a:ext cx="40303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50      3.30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8" name="Rectangle 44"/>
          <p:cNvSpPr>
            <a:spLocks noChangeArrowheads="1"/>
          </p:cNvSpPr>
          <p:nvPr/>
        </p:nvSpPr>
        <p:spPr bwMode="auto">
          <a:xfrm>
            <a:off x="3718322" y="5479257"/>
            <a:ext cx="270272" cy="270272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rgbClr val="993366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9" name="Text Box 45"/>
          <p:cNvSpPr txBox="1">
            <a:spLocks noChangeArrowheads="1"/>
          </p:cNvSpPr>
          <p:nvPr/>
        </p:nvSpPr>
        <p:spPr bwMode="auto">
          <a:xfrm>
            <a:off x="4171950" y="5398294"/>
            <a:ext cx="40382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    38      2.51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0" name="Rectangle 46"/>
          <p:cNvSpPr>
            <a:spLocks noChangeArrowheads="1"/>
          </p:cNvSpPr>
          <p:nvPr/>
        </p:nvSpPr>
        <p:spPr bwMode="auto">
          <a:xfrm>
            <a:off x="3718322" y="5884069"/>
            <a:ext cx="270272" cy="270272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1" name="Text Box 47"/>
          <p:cNvSpPr txBox="1">
            <a:spLocks noChangeArrowheads="1"/>
          </p:cNvSpPr>
          <p:nvPr/>
        </p:nvSpPr>
        <p:spPr bwMode="auto">
          <a:xfrm>
            <a:off x="4171951" y="5803107"/>
            <a:ext cx="40286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28      1.85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2" name="Rectangle 48"/>
          <p:cNvSpPr>
            <a:spLocks noChangeArrowheads="1"/>
          </p:cNvSpPr>
          <p:nvPr/>
        </p:nvSpPr>
        <p:spPr bwMode="auto">
          <a:xfrm>
            <a:off x="3718322" y="6288882"/>
            <a:ext cx="270272" cy="270272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50000">
                <a:srgbClr val="C0C0C0"/>
              </a:gs>
              <a:gs pos="100000">
                <a:srgbClr val="C0C0C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3" name="Text Box 49"/>
          <p:cNvSpPr txBox="1">
            <a:spLocks noChangeArrowheads="1"/>
          </p:cNvSpPr>
          <p:nvPr/>
        </p:nvSpPr>
        <p:spPr bwMode="auto">
          <a:xfrm>
            <a:off x="4171950" y="6207919"/>
            <a:ext cx="39843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64      4.23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5" name="Text Box 51"/>
          <p:cNvSpPr txBox="1">
            <a:spLocks noChangeArrowheads="1"/>
          </p:cNvSpPr>
          <p:nvPr/>
        </p:nvSpPr>
        <p:spPr bwMode="auto">
          <a:xfrm>
            <a:off x="8208000" y="2968229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6" name="Text Box 52"/>
          <p:cNvSpPr txBox="1">
            <a:spLocks noChangeArrowheads="1"/>
          </p:cNvSpPr>
          <p:nvPr/>
        </p:nvSpPr>
        <p:spPr bwMode="auto">
          <a:xfrm>
            <a:off x="8208000" y="3373041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7" name="Text Box 53"/>
          <p:cNvSpPr txBox="1">
            <a:spLocks noChangeArrowheads="1"/>
          </p:cNvSpPr>
          <p:nvPr/>
        </p:nvSpPr>
        <p:spPr bwMode="auto">
          <a:xfrm>
            <a:off x="8208000" y="3777854"/>
            <a:ext cx="5084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 </a:t>
            </a:r>
          </a:p>
        </p:txBody>
      </p:sp>
      <p:sp>
        <p:nvSpPr>
          <p:cNvPr id="415798" name="Text Box 54"/>
          <p:cNvSpPr txBox="1">
            <a:spLocks noChangeArrowheads="1"/>
          </p:cNvSpPr>
          <p:nvPr/>
        </p:nvSpPr>
        <p:spPr bwMode="auto">
          <a:xfrm>
            <a:off x="8208000" y="4182666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9" name="Text Box 55"/>
          <p:cNvSpPr txBox="1">
            <a:spLocks noChangeArrowheads="1"/>
          </p:cNvSpPr>
          <p:nvPr/>
        </p:nvSpPr>
        <p:spPr bwMode="auto">
          <a:xfrm>
            <a:off x="8208000" y="4587479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0" name="Text Box 56"/>
          <p:cNvSpPr txBox="1">
            <a:spLocks noChangeArrowheads="1"/>
          </p:cNvSpPr>
          <p:nvPr/>
        </p:nvSpPr>
        <p:spPr bwMode="auto">
          <a:xfrm>
            <a:off x="8208000" y="4992291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1" name="Text Box 57"/>
          <p:cNvSpPr txBox="1">
            <a:spLocks noChangeArrowheads="1"/>
          </p:cNvSpPr>
          <p:nvPr/>
        </p:nvSpPr>
        <p:spPr bwMode="auto">
          <a:xfrm>
            <a:off x="8208000" y="5398294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2" name="Text Box 58"/>
          <p:cNvSpPr txBox="1">
            <a:spLocks noChangeArrowheads="1"/>
          </p:cNvSpPr>
          <p:nvPr/>
        </p:nvSpPr>
        <p:spPr bwMode="auto">
          <a:xfrm>
            <a:off x="8208000" y="5803107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3" name="Text Box 59"/>
          <p:cNvSpPr txBox="1">
            <a:spLocks noChangeArrowheads="1"/>
          </p:cNvSpPr>
          <p:nvPr/>
        </p:nvSpPr>
        <p:spPr bwMode="auto">
          <a:xfrm>
            <a:off x="8208000" y="6207919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681001" name="Rectangle 41"/>
          <p:cNvSpPr>
            <a:spLocks noChangeArrowheads="1"/>
          </p:cNvSpPr>
          <p:nvPr/>
        </p:nvSpPr>
        <p:spPr bwMode="auto">
          <a:xfrm>
            <a:off x="3603600" y="1756173"/>
            <a:ext cx="5007600" cy="863203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79482"/>
      </p:ext>
    </p:extLst>
  </p:cSld>
  <p:clrMapOvr>
    <a:masterClrMapping/>
  </p:clrMapOvr>
  <p:transition spd="med" advClick="0" advTm="2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5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5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5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5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681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4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4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15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15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415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415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 animBg="1"/>
      <p:bldP spid="415747" grpId="0" animBg="1"/>
      <p:bldP spid="415748" grpId="0" animBg="1"/>
      <p:bldP spid="415749" grpId="0" animBg="1"/>
      <p:bldP spid="415750" grpId="0" animBg="1"/>
      <p:bldP spid="415751" grpId="0" animBg="1"/>
      <p:bldP spid="415752" grpId="0" animBg="1"/>
      <p:bldP spid="415753" grpId="0" animBg="1"/>
      <p:bldP spid="415754" grpId="0" animBg="1"/>
      <p:bldP spid="415755" grpId="0" animBg="1"/>
      <p:bldP spid="415756" grpId="0"/>
      <p:bldP spid="415775" grpId="0" animBg="1"/>
      <p:bldP spid="415776" grpId="0" animBg="1"/>
      <p:bldP spid="415777" grpId="0"/>
      <p:bldP spid="415778" grpId="0" animBg="1"/>
      <p:bldP spid="415779" grpId="0"/>
      <p:bldP spid="415780" grpId="0" animBg="1"/>
      <p:bldP spid="415781" grpId="0"/>
      <p:bldP spid="415782" grpId="0" animBg="1"/>
      <p:bldP spid="415783" grpId="0"/>
      <p:bldP spid="415784" grpId="0" animBg="1"/>
      <p:bldP spid="415785" grpId="0"/>
      <p:bldP spid="415786" grpId="0" animBg="1"/>
      <p:bldP spid="415787" grpId="0"/>
      <p:bldP spid="415788" grpId="0" animBg="1"/>
      <p:bldP spid="415789" grpId="0"/>
      <p:bldP spid="415790" grpId="0" animBg="1"/>
      <p:bldP spid="415791" grpId="0"/>
      <p:bldP spid="415792" grpId="0" animBg="1"/>
      <p:bldP spid="415793" grpId="0"/>
      <p:bldP spid="415795" grpId="0"/>
      <p:bldP spid="415796" grpId="0"/>
      <p:bldP spid="415797" grpId="0"/>
      <p:bldP spid="415798" grpId="0"/>
      <p:bldP spid="415799" grpId="0"/>
      <p:bldP spid="415800" grpId="0"/>
      <p:bldP spid="415801" grpId="0"/>
      <p:bldP spid="415802" grpId="0"/>
      <p:bldP spid="415803" grpId="0"/>
      <p:bldP spid="68100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66" name="Rectangle 14"/>
          <p:cNvSpPr>
            <a:spLocks noChangeArrowheads="1"/>
          </p:cNvSpPr>
          <p:nvPr/>
        </p:nvSpPr>
        <p:spPr bwMode="auto">
          <a:xfrm>
            <a:off x="3045727" y="1148740"/>
            <a:ext cx="6192000" cy="4680000"/>
          </a:xfrm>
          <a:prstGeom prst="rect">
            <a:avLst/>
          </a:prstGeom>
          <a:solidFill>
            <a:schemeClr val="bg2">
              <a:lumMod val="40000"/>
              <a:lumOff val="60000"/>
              <a:alpha val="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56" name="Text Box 4"/>
          <p:cNvSpPr txBox="1">
            <a:spLocks noChangeArrowheads="1"/>
          </p:cNvSpPr>
          <p:nvPr/>
        </p:nvSpPr>
        <p:spPr bwMode="auto">
          <a:xfrm>
            <a:off x="3122875" y="1151986"/>
            <a:ext cx="6093463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totale delle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giornate-gara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stato raggiunto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sommando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nostre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presenze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una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gamma di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black">
                    <a:lumMod val="60000"/>
                    <a:lumOff val="40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 </a:t>
            </a:r>
            <a:endParaRPr lang="it-IT" altLang="it-IT" sz="2700" i="1" dirty="0">
              <a:solidFill>
                <a:prstClr val="black">
                  <a:lumMod val="60000"/>
                  <a:lumOff val="40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diverse specialità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sportive,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spaziano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dall’hockey con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DD111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913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motorally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con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DD111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7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81964" name="Picture 12" descr="tuttosportgrigiochia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296" y="6124142"/>
            <a:ext cx="6066442" cy="576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12" descr="tuttosportgrigiochia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312" y="270596"/>
            <a:ext cx="6066442" cy="576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149662"/>
      </p:ext>
    </p:extLst>
  </p:cSld>
  <p:clrMapOvr>
    <a:masterClrMapping/>
  </p:clrMapOvr>
  <p:transition advTm="1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1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1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1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1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1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819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819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819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1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1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1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19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19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19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19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19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19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19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19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19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19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19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19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19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19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19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19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19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19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19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19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19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19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19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19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19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19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819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19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19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19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1966" grpId="0" animBg="1"/>
      <p:bldP spid="3819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ynx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498872"/>
            <a:ext cx="1079897" cy="995363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iastr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091" y="498872"/>
            <a:ext cx="107989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logolyn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41" y="1590675"/>
            <a:ext cx="704850" cy="4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h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35" y="1596629"/>
            <a:ext cx="421481" cy="3976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alge-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41" y="1594248"/>
            <a:ext cx="656034" cy="4060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pc2"/>
          <p:cNvPicPr preferRelativeResize="0"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494110"/>
            <a:ext cx="1079897" cy="997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4138028" y="2406254"/>
            <a:ext cx="386355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“specialistici”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stagionale è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seguente:</a:t>
            </a:r>
          </a:p>
        </p:txBody>
      </p:sp>
      <p:pic>
        <p:nvPicPr>
          <p:cNvPr id="25612" name="Picture 12" descr="Trsp su forcella300x3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898" y="513160"/>
            <a:ext cx="1134665" cy="97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compan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9448" b="28346"/>
          <a:stretch>
            <a:fillRect/>
          </a:stretch>
        </p:blipFill>
        <p:spPr bwMode="auto">
          <a:xfrm>
            <a:off x="7608094" y="1588294"/>
            <a:ext cx="461963" cy="409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61807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c2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75048"/>
            <a:ext cx="1350169" cy="12453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4300" y="316973"/>
            <a:ext cx="2706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elaborazioni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7652698" y="718964"/>
            <a:ext cx="94535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619361" y="786506"/>
            <a:ext cx="9396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326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72942" y="932811"/>
            <a:ext cx="243092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- 21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Picture 11" descr="lynx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2041922"/>
            <a:ext cx="1350169" cy="1247775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898452" y="1937503"/>
            <a:ext cx="209506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fotofinish</a:t>
            </a:r>
          </a:p>
        </p:txBody>
      </p:sp>
      <p:sp>
        <p:nvSpPr>
          <p:cNvPr id="10" name="Rettangolo 9"/>
          <p:cNvSpPr/>
          <p:nvPr/>
        </p:nvSpPr>
        <p:spPr bwMode="auto">
          <a:xfrm>
            <a:off x="7922970" y="2427507"/>
            <a:ext cx="675084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7999490" y="2451639"/>
            <a:ext cx="5421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 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813171" y="2586390"/>
            <a:ext cx="257198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 rispetto 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scorsa stagione</a:t>
            </a:r>
            <a:endParaRPr lang="it-IT" altLang="it-IT" sz="2200" i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Picture 4" descr="piastre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662363"/>
            <a:ext cx="1350169" cy="124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85913" y="3576674"/>
            <a:ext cx="289047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piastre nuoto</a:t>
            </a:r>
          </a:p>
        </p:txBody>
      </p:sp>
      <p:sp>
        <p:nvSpPr>
          <p:cNvPr id="15" name="Rettangolo 14"/>
          <p:cNvSpPr/>
          <p:nvPr/>
        </p:nvSpPr>
        <p:spPr bwMode="auto">
          <a:xfrm>
            <a:off x="7814623" y="4030639"/>
            <a:ext cx="81081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7862248" y="4078584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817502" y="4158018"/>
            <a:ext cx="2571986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-11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scorsa stagione 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17" descr="Trsp su forcella300x3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3575448" y="5264944"/>
            <a:ext cx="1350169" cy="127039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4902622" y="5174492"/>
            <a:ext cx="272132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transponder</a:t>
            </a:r>
          </a:p>
        </p:txBody>
      </p:sp>
      <p:sp>
        <p:nvSpPr>
          <p:cNvPr id="20" name="Rettangolo 19"/>
          <p:cNvSpPr/>
          <p:nvPr/>
        </p:nvSpPr>
        <p:spPr bwMode="auto">
          <a:xfrm>
            <a:off x="7814623" y="5615450"/>
            <a:ext cx="809625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7869392" y="5663395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90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40656" y="5842425"/>
            <a:ext cx="243092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9E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 </a:t>
            </a:r>
            <a:r>
              <a:rPr lang="it-IT" altLang="it-IT" sz="2200" i="1" dirty="0">
                <a:solidFill>
                  <a:srgbClr val="009E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009E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9E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009E4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11048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9" grpId="0"/>
      <p:bldP spid="10" grpId="0" animBg="1"/>
      <p:bldP spid="11" grpId="0"/>
      <p:bldP spid="12" grpId="0"/>
      <p:bldP spid="14" grpId="0"/>
      <p:bldP spid="15" grpId="0" animBg="1"/>
      <p:bldP spid="16" grpId="0"/>
      <p:bldP spid="17" grpId="0"/>
      <p:bldP spid="19" grpId="0"/>
      <p:bldP spid="20" grpId="0" animBg="1"/>
      <p:bldP spid="21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18410" y="1754981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153179" y="404813"/>
            <a:ext cx="388683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veniamo a noi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esaminare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359436" y="4617244"/>
            <a:ext cx="346479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più attivi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numero 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servizi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43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3679" y="233363"/>
            <a:ext cx="29354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PODIO</a:t>
            </a:r>
          </a:p>
        </p:txBody>
      </p:sp>
      <p:sp>
        <p:nvSpPr>
          <p:cNvPr id="7" name="Disco magnetico 6"/>
          <p:cNvSpPr/>
          <p:nvPr/>
        </p:nvSpPr>
        <p:spPr>
          <a:xfrm>
            <a:off x="4002003" y="5181299"/>
            <a:ext cx="1447800" cy="1296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Disco magnetico 7"/>
          <p:cNvSpPr/>
          <p:nvPr/>
        </p:nvSpPr>
        <p:spPr>
          <a:xfrm>
            <a:off x="5451291" y="4852140"/>
            <a:ext cx="1447800" cy="1620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Disco magnetico 8"/>
          <p:cNvSpPr/>
          <p:nvPr/>
        </p:nvSpPr>
        <p:spPr>
          <a:xfrm>
            <a:off x="6888999" y="5414190"/>
            <a:ext cx="1447800" cy="1044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924003" y="5349300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1</a:t>
            </a:r>
          </a:p>
        </p:txBody>
      </p:sp>
      <p:sp>
        <p:nvSpPr>
          <p:cNvPr id="10" name="Rettangolo 9"/>
          <p:cNvSpPr/>
          <p:nvPr/>
        </p:nvSpPr>
        <p:spPr>
          <a:xfrm>
            <a:off x="4528730" y="5482650"/>
            <a:ext cx="54373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0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2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412494" y="5673150"/>
            <a:ext cx="5293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8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185676" y="2533650"/>
            <a:ext cx="118654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Guido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110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779510" y="2240756"/>
            <a:ext cx="110158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127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649430" y="1402556"/>
            <a:ext cx="113364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139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2275200"/>
            <a:ext cx="2046317" cy="28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200" y="3225600"/>
            <a:ext cx="1294926" cy="21996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0950" y="3447150"/>
            <a:ext cx="162477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6644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2" grpId="0"/>
      <p:bldP spid="10" grpId="0"/>
      <p:bldP spid="11" grpId="0"/>
      <p:bldP spid="13" grpId="0"/>
      <p:bldP spid="15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477550" y="296466"/>
            <a:ext cx="523213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Dopo il podio la classifica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migliori 40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288" y="1979657"/>
            <a:ext cx="2143424" cy="214342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3048000" y="469796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 defTabSz="457200">
              <a:defRPr/>
            </a:pPr>
            <a:r>
              <a:rPr lang="it-IT" altLang="it-IT" sz="32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vediamo intanto chi sono mettendoli in riga per 8</a:t>
            </a:r>
          </a:p>
        </p:txBody>
      </p:sp>
    </p:spTree>
    <p:extLst>
      <p:ext uri="{BB962C8B-B14F-4D97-AF65-F5344CB8AC3E}">
        <p14:creationId xmlns:p14="http://schemas.microsoft.com/office/powerpoint/2010/main" val="3984242127"/>
      </p:ext>
    </p:extLst>
  </p:cSld>
  <p:clrMapOvr>
    <a:masterClrMapping/>
  </p:clrMapOvr>
  <p:transition advTm="8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9" y="509646"/>
            <a:ext cx="1401962" cy="864000"/>
          </a:xfrm>
          <a:prstGeom prst="rect">
            <a:avLst/>
          </a:prstGeom>
        </p:spPr>
      </p:pic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2055011" y="545305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3107534" y="567900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4217206" y="57863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5303056" y="57863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6388906" y="57863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pic>
        <p:nvPicPr>
          <p:cNvPr id="26" name="Picture 180" descr="ScafutoAnton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00" y="36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165"/>
          <p:cNvSpPr txBox="1">
            <a:spLocks noChangeArrowheads="1"/>
          </p:cNvSpPr>
          <p:nvPr/>
        </p:nvSpPr>
        <p:spPr bwMode="auto">
          <a:xfrm>
            <a:off x="6148236" y="1152000"/>
            <a:ext cx="8787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Scafuto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7474756" y="57863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29" name="Picture 174" descr="FrasnelliAlfre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000" y="36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165"/>
          <p:cNvSpPr txBox="1">
            <a:spLocks noChangeArrowheads="1"/>
          </p:cNvSpPr>
          <p:nvPr/>
        </p:nvSpPr>
        <p:spPr bwMode="auto">
          <a:xfrm>
            <a:off x="7203282" y="1152000"/>
            <a:ext cx="965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Frasnelli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31" name="Text Box 42"/>
          <p:cNvSpPr txBox="1">
            <a:spLocks noChangeArrowheads="1"/>
          </p:cNvSpPr>
          <p:nvPr/>
        </p:nvSpPr>
        <p:spPr bwMode="auto">
          <a:xfrm>
            <a:off x="8522506" y="59768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pic>
        <p:nvPicPr>
          <p:cNvPr id="32" name="Picture 158" descr="MussiBrun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000" y="36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165"/>
          <p:cNvSpPr txBox="1">
            <a:spLocks noChangeArrowheads="1"/>
          </p:cNvSpPr>
          <p:nvPr/>
        </p:nvSpPr>
        <p:spPr bwMode="auto">
          <a:xfrm>
            <a:off x="8311642" y="1152000"/>
            <a:ext cx="963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Mussi B.</a:t>
            </a:r>
          </a:p>
        </p:txBody>
      </p:sp>
      <p:sp>
        <p:nvSpPr>
          <p:cNvPr id="34" name="Text Box 42"/>
          <p:cNvSpPr txBox="1">
            <a:spLocks noChangeArrowheads="1"/>
          </p:cNvSpPr>
          <p:nvPr/>
        </p:nvSpPr>
        <p:spPr bwMode="auto">
          <a:xfrm>
            <a:off x="9627406" y="616738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37" name="Text Box 42"/>
          <p:cNvSpPr txBox="1">
            <a:spLocks noChangeArrowheads="1"/>
          </p:cNvSpPr>
          <p:nvPr/>
        </p:nvSpPr>
        <p:spPr bwMode="auto">
          <a:xfrm>
            <a:off x="2055011" y="1802605"/>
            <a:ext cx="4892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</a:p>
        </p:txBody>
      </p:sp>
      <p:pic>
        <p:nvPicPr>
          <p:cNvPr id="40" name="Picture 190" descr="HaeusulMariaCristina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000" y="1620000"/>
            <a:ext cx="828000" cy="108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1" name="Text Box 165"/>
          <p:cNvSpPr txBox="1">
            <a:spLocks noChangeArrowheads="1"/>
          </p:cNvSpPr>
          <p:nvPr/>
        </p:nvSpPr>
        <p:spPr bwMode="auto">
          <a:xfrm>
            <a:off x="1889300" y="2412000"/>
            <a:ext cx="8066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Haeusl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2950361" y="180260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</a:p>
        </p:txBody>
      </p:sp>
      <p:pic>
        <p:nvPicPr>
          <p:cNvPr id="43" name="Picture 160" descr="Miggiano"/>
          <p:cNvPicPr>
            <a:picLocks noChangeArrowheads="1"/>
          </p:cNvPicPr>
          <p:nvPr/>
        </p:nvPicPr>
        <p:blipFill>
          <a:blip r:embed="rId8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00" y="162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 Box 165"/>
          <p:cNvSpPr txBox="1">
            <a:spLocks noChangeArrowheads="1"/>
          </p:cNvSpPr>
          <p:nvPr/>
        </p:nvSpPr>
        <p:spPr bwMode="auto">
          <a:xfrm>
            <a:off x="2856267" y="2412000"/>
            <a:ext cx="101502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Miggiano</a:t>
            </a:r>
          </a:p>
        </p:txBody>
      </p:sp>
      <p:sp>
        <p:nvSpPr>
          <p:cNvPr id="45" name="Text Box 42"/>
          <p:cNvSpPr txBox="1">
            <a:spLocks noChangeArrowheads="1"/>
          </p:cNvSpPr>
          <p:nvPr/>
        </p:nvSpPr>
        <p:spPr bwMode="auto">
          <a:xfrm>
            <a:off x="403621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pic>
        <p:nvPicPr>
          <p:cNvPr id="46" name="Picture 178" descr="ZanellatiAden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000" y="162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 Box 165"/>
          <p:cNvSpPr txBox="1">
            <a:spLocks noChangeArrowheads="1"/>
          </p:cNvSpPr>
          <p:nvPr/>
        </p:nvSpPr>
        <p:spPr bwMode="auto">
          <a:xfrm>
            <a:off x="3964782" y="2412000"/>
            <a:ext cx="9541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Zanellati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8" name="Text Box 42"/>
          <p:cNvSpPr txBox="1">
            <a:spLocks noChangeArrowheads="1"/>
          </p:cNvSpPr>
          <p:nvPr/>
        </p:nvSpPr>
        <p:spPr bwMode="auto">
          <a:xfrm>
            <a:off x="514111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51" name="Text Box 42"/>
          <p:cNvSpPr txBox="1">
            <a:spLocks noChangeArrowheads="1"/>
          </p:cNvSpPr>
          <p:nvPr/>
        </p:nvSpPr>
        <p:spPr bwMode="auto">
          <a:xfrm>
            <a:off x="620791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</a:p>
        </p:txBody>
      </p:sp>
      <p:pic>
        <p:nvPicPr>
          <p:cNvPr id="52" name="Picture 192" descr="SpiccaPaolo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00" y="162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 Box 165"/>
          <p:cNvSpPr txBox="1">
            <a:spLocks noChangeArrowheads="1"/>
          </p:cNvSpPr>
          <p:nvPr/>
        </p:nvSpPr>
        <p:spPr bwMode="auto">
          <a:xfrm>
            <a:off x="6193632" y="2412000"/>
            <a:ext cx="7970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Spicca</a:t>
            </a:r>
          </a:p>
        </p:txBody>
      </p:sp>
      <p:sp>
        <p:nvSpPr>
          <p:cNvPr id="54" name="Text Box 42"/>
          <p:cNvSpPr txBox="1">
            <a:spLocks noChangeArrowheads="1"/>
          </p:cNvSpPr>
          <p:nvPr/>
        </p:nvSpPr>
        <p:spPr bwMode="auto">
          <a:xfrm>
            <a:off x="729376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56" name="Text Box 42"/>
          <p:cNvSpPr txBox="1">
            <a:spLocks noChangeArrowheads="1"/>
          </p:cNvSpPr>
          <p:nvPr/>
        </p:nvSpPr>
        <p:spPr bwMode="auto">
          <a:xfrm>
            <a:off x="836056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</a:p>
        </p:txBody>
      </p:sp>
      <p:pic>
        <p:nvPicPr>
          <p:cNvPr id="60" name="Picture 204" descr="SemidoppioPaol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000" y="162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 Box 165"/>
          <p:cNvSpPr txBox="1">
            <a:spLocks noChangeArrowheads="1"/>
          </p:cNvSpPr>
          <p:nvPr/>
        </p:nvSpPr>
        <p:spPr bwMode="auto">
          <a:xfrm>
            <a:off x="8137910" y="2412000"/>
            <a:ext cx="12682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Semidoppio</a:t>
            </a:r>
          </a:p>
        </p:txBody>
      </p: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9446411" y="18216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63" name="Picture 194" descr="TodescoMauro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2000" y="162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 Box 165"/>
          <p:cNvSpPr txBox="1">
            <a:spLocks noChangeArrowheads="1"/>
          </p:cNvSpPr>
          <p:nvPr/>
        </p:nvSpPr>
        <p:spPr bwMode="auto">
          <a:xfrm>
            <a:off x="9361136" y="2412000"/>
            <a:ext cx="9466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Todesco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5" name="Text Box 42"/>
          <p:cNvSpPr txBox="1">
            <a:spLocks noChangeArrowheads="1"/>
          </p:cNvSpPr>
          <p:nvPr/>
        </p:nvSpPr>
        <p:spPr bwMode="auto">
          <a:xfrm>
            <a:off x="1902611" y="30789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</a:p>
        </p:txBody>
      </p:sp>
      <p:pic>
        <p:nvPicPr>
          <p:cNvPr id="66" name="Immagine 65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 Box 165"/>
          <p:cNvSpPr txBox="1">
            <a:spLocks noChangeArrowheads="1"/>
          </p:cNvSpPr>
          <p:nvPr/>
        </p:nvSpPr>
        <p:spPr bwMode="auto">
          <a:xfrm>
            <a:off x="1911074" y="3672000"/>
            <a:ext cx="7761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Grassl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8" name="Text Box 42"/>
          <p:cNvSpPr txBox="1">
            <a:spLocks noChangeArrowheads="1"/>
          </p:cNvSpPr>
          <p:nvPr/>
        </p:nvSpPr>
        <p:spPr bwMode="auto">
          <a:xfrm>
            <a:off x="2969411" y="30789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69" name="Picture 198" descr="BergamoAlberto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 Box 165"/>
          <p:cNvSpPr txBox="1">
            <a:spLocks noChangeArrowheads="1"/>
          </p:cNvSpPr>
          <p:nvPr/>
        </p:nvSpPr>
        <p:spPr bwMode="auto">
          <a:xfrm>
            <a:off x="2856270" y="3672000"/>
            <a:ext cx="10054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Bergamo</a:t>
            </a:r>
          </a:p>
        </p:txBody>
      </p:sp>
      <p:sp>
        <p:nvSpPr>
          <p:cNvPr id="71" name="Text Box 42"/>
          <p:cNvSpPr txBox="1">
            <a:spLocks noChangeArrowheads="1"/>
          </p:cNvSpPr>
          <p:nvPr/>
        </p:nvSpPr>
        <p:spPr bwMode="auto">
          <a:xfrm>
            <a:off x="4036211" y="30789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</a:p>
        </p:txBody>
      </p:sp>
      <p:pic>
        <p:nvPicPr>
          <p:cNvPr id="72" name="Immagine 71"/>
          <p:cNvPicPr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165"/>
          <p:cNvSpPr txBox="1">
            <a:spLocks noChangeArrowheads="1"/>
          </p:cNvSpPr>
          <p:nvPr/>
        </p:nvSpPr>
        <p:spPr bwMode="auto">
          <a:xfrm>
            <a:off x="3921243" y="3672000"/>
            <a:ext cx="10294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Plesnicar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74" name="Text Box 42"/>
          <p:cNvSpPr txBox="1">
            <a:spLocks noChangeArrowheads="1"/>
          </p:cNvSpPr>
          <p:nvPr/>
        </p:nvSpPr>
        <p:spPr bwMode="auto">
          <a:xfrm>
            <a:off x="5122061" y="30789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75" name="Picture 184" descr="Ossanna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 Box 165"/>
          <p:cNvSpPr txBox="1">
            <a:spLocks noChangeArrowheads="1"/>
          </p:cNvSpPr>
          <p:nvPr/>
        </p:nvSpPr>
        <p:spPr bwMode="auto">
          <a:xfrm>
            <a:off x="5020108" y="3672000"/>
            <a:ext cx="9861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Ossanna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77" name="Text Box 42"/>
          <p:cNvSpPr txBox="1">
            <a:spLocks noChangeArrowheads="1"/>
          </p:cNvSpPr>
          <p:nvPr/>
        </p:nvSpPr>
        <p:spPr bwMode="auto">
          <a:xfrm>
            <a:off x="6207911" y="305990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</a:p>
        </p:txBody>
      </p:sp>
      <p:pic>
        <p:nvPicPr>
          <p:cNvPr id="78" name="Immagine 77"/>
          <p:cNvPicPr>
            <a:picLocks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Text Box 165"/>
          <p:cNvSpPr txBox="1">
            <a:spLocks noChangeArrowheads="1"/>
          </p:cNvSpPr>
          <p:nvPr/>
        </p:nvSpPr>
        <p:spPr bwMode="auto">
          <a:xfrm>
            <a:off x="6063009" y="3672000"/>
            <a:ext cx="10583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Mischiatti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80" name="Text Box 42"/>
          <p:cNvSpPr txBox="1">
            <a:spLocks noChangeArrowheads="1"/>
          </p:cNvSpPr>
          <p:nvPr/>
        </p:nvSpPr>
        <p:spPr bwMode="auto">
          <a:xfrm>
            <a:off x="7293761" y="305990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</a:p>
        </p:txBody>
      </p:sp>
      <p:sp>
        <p:nvSpPr>
          <p:cNvPr id="81" name="Text Box 42"/>
          <p:cNvSpPr txBox="1">
            <a:spLocks noChangeArrowheads="1"/>
          </p:cNvSpPr>
          <p:nvPr/>
        </p:nvSpPr>
        <p:spPr bwMode="auto">
          <a:xfrm>
            <a:off x="8360561" y="305990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</a:p>
        </p:txBody>
      </p:sp>
      <p:pic>
        <p:nvPicPr>
          <p:cNvPr id="82" name="Picture 196" descr="PirasGiuseppe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/>
          <a:stretch>
            <a:fillRect/>
          </a:stretch>
        </p:blipFill>
        <p:spPr bwMode="auto">
          <a:xfrm>
            <a:off x="8352000" y="288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 Box 165"/>
          <p:cNvSpPr txBox="1">
            <a:spLocks noChangeArrowheads="1"/>
          </p:cNvSpPr>
          <p:nvPr/>
        </p:nvSpPr>
        <p:spPr bwMode="auto">
          <a:xfrm>
            <a:off x="8442707" y="3679200"/>
            <a:ext cx="649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Piras</a:t>
            </a:r>
          </a:p>
        </p:txBody>
      </p:sp>
      <p:sp>
        <p:nvSpPr>
          <p:cNvPr id="84" name="Text Box 42"/>
          <p:cNvSpPr txBox="1">
            <a:spLocks noChangeArrowheads="1"/>
          </p:cNvSpPr>
          <p:nvPr/>
        </p:nvSpPr>
        <p:spPr bwMode="auto">
          <a:xfrm>
            <a:off x="9446411" y="30408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87" name="Text Box 42"/>
          <p:cNvSpPr txBox="1">
            <a:spLocks noChangeArrowheads="1"/>
          </p:cNvSpPr>
          <p:nvPr/>
        </p:nvSpPr>
        <p:spPr bwMode="auto">
          <a:xfrm>
            <a:off x="18835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</a:p>
        </p:txBody>
      </p:sp>
      <p:pic>
        <p:nvPicPr>
          <p:cNvPr id="88" name="Immagine 87"/>
          <p:cNvPicPr>
            <a:picLocks/>
          </p:cNvPicPr>
          <p:nvPr/>
        </p:nvPicPr>
        <p:blipFill>
          <a:blip r:embed="rId19"/>
          <a:stretch>
            <a:fillRect/>
          </a:stretch>
        </p:blipFill>
        <p:spPr>
          <a:xfrm>
            <a:off x="1872000" y="414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9" name="Text Box 165"/>
          <p:cNvSpPr txBox="1">
            <a:spLocks noChangeArrowheads="1"/>
          </p:cNvSpPr>
          <p:nvPr/>
        </p:nvSpPr>
        <p:spPr bwMode="auto">
          <a:xfrm>
            <a:off x="1867535" y="4932000"/>
            <a:ext cx="9092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Troccoli</a:t>
            </a:r>
          </a:p>
        </p:txBody>
      </p:sp>
      <p:sp>
        <p:nvSpPr>
          <p:cNvPr id="90" name="Text Box 42"/>
          <p:cNvSpPr txBox="1">
            <a:spLocks noChangeArrowheads="1"/>
          </p:cNvSpPr>
          <p:nvPr/>
        </p:nvSpPr>
        <p:spPr bwMode="auto">
          <a:xfrm>
            <a:off x="29884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</a:p>
        </p:txBody>
      </p:sp>
      <p:pic>
        <p:nvPicPr>
          <p:cNvPr id="91" name="Picture 188" descr="GrimaldiAntonio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9"/>
          <a:stretch>
            <a:fillRect/>
          </a:stretch>
        </p:blipFill>
        <p:spPr bwMode="auto">
          <a:xfrm>
            <a:off x="2952000" y="4140000"/>
            <a:ext cx="828283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Text Box 165"/>
          <p:cNvSpPr txBox="1">
            <a:spLocks noChangeArrowheads="1"/>
          </p:cNvSpPr>
          <p:nvPr/>
        </p:nvSpPr>
        <p:spPr bwMode="auto">
          <a:xfrm>
            <a:off x="2878044" y="4932000"/>
            <a:ext cx="9541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Grimaldi</a:t>
            </a:r>
          </a:p>
        </p:txBody>
      </p:sp>
      <p:sp>
        <p:nvSpPr>
          <p:cNvPr id="94" name="Text Box 42"/>
          <p:cNvSpPr txBox="1">
            <a:spLocks noChangeArrowheads="1"/>
          </p:cNvSpPr>
          <p:nvPr/>
        </p:nvSpPr>
        <p:spPr bwMode="auto">
          <a:xfrm>
            <a:off x="40552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</a:p>
        </p:txBody>
      </p:sp>
      <p:pic>
        <p:nvPicPr>
          <p:cNvPr id="95" name="Immagine 94"/>
          <p:cNvPicPr>
            <a:picLocks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000" y="414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Text Box 165"/>
          <p:cNvSpPr txBox="1">
            <a:spLocks noChangeArrowheads="1"/>
          </p:cNvSpPr>
          <p:nvPr/>
        </p:nvSpPr>
        <p:spPr bwMode="auto">
          <a:xfrm>
            <a:off x="4117185" y="4932000"/>
            <a:ext cx="6479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Santi</a:t>
            </a:r>
          </a:p>
        </p:txBody>
      </p:sp>
      <p:sp>
        <p:nvSpPr>
          <p:cNvPr id="97" name="Text Box 42"/>
          <p:cNvSpPr txBox="1">
            <a:spLocks noChangeArrowheads="1"/>
          </p:cNvSpPr>
          <p:nvPr/>
        </p:nvSpPr>
        <p:spPr bwMode="auto">
          <a:xfrm>
            <a:off x="51220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</a:p>
        </p:txBody>
      </p:sp>
      <p:pic>
        <p:nvPicPr>
          <p:cNvPr id="98" name="Picture 122" descr="Todesco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00" y="4140000"/>
            <a:ext cx="828000" cy="108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xt Box 165"/>
          <p:cNvSpPr txBox="1">
            <a:spLocks noChangeArrowheads="1"/>
          </p:cNvSpPr>
          <p:nvPr/>
        </p:nvSpPr>
        <p:spPr bwMode="auto">
          <a:xfrm>
            <a:off x="5041882" y="4932000"/>
            <a:ext cx="9466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Todesco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0" name="Text Box 42"/>
          <p:cNvSpPr txBox="1">
            <a:spLocks noChangeArrowheads="1"/>
          </p:cNvSpPr>
          <p:nvPr/>
        </p:nvSpPr>
        <p:spPr bwMode="auto">
          <a:xfrm>
            <a:off x="620791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</a:p>
        </p:txBody>
      </p:sp>
      <p:pic>
        <p:nvPicPr>
          <p:cNvPr id="101" name="Picture 214" descr="NiedrmairKarl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00" y="414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 Box 165"/>
          <p:cNvSpPr txBox="1">
            <a:spLocks noChangeArrowheads="1"/>
          </p:cNvSpPr>
          <p:nvPr/>
        </p:nvSpPr>
        <p:spPr bwMode="auto">
          <a:xfrm>
            <a:off x="5997699" y="4932000"/>
            <a:ext cx="11753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Niedermair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3" name="Text Box 42"/>
          <p:cNvSpPr txBox="1">
            <a:spLocks noChangeArrowheads="1"/>
          </p:cNvSpPr>
          <p:nvPr/>
        </p:nvSpPr>
        <p:spPr bwMode="auto">
          <a:xfrm>
            <a:off x="72937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</a:p>
        </p:txBody>
      </p:sp>
      <p:pic>
        <p:nvPicPr>
          <p:cNvPr id="104" name="Immagine 103"/>
          <p:cNvPicPr>
            <a:picLocks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000" y="414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Text Box 42"/>
          <p:cNvSpPr txBox="1">
            <a:spLocks noChangeArrowheads="1"/>
          </p:cNvSpPr>
          <p:nvPr/>
        </p:nvSpPr>
        <p:spPr bwMode="auto">
          <a:xfrm>
            <a:off x="83605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</a:p>
        </p:txBody>
      </p:sp>
      <p:pic>
        <p:nvPicPr>
          <p:cNvPr id="106" name="Picture 206" descr="Bauer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000" y="414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" name="Text Box 42"/>
          <p:cNvSpPr txBox="1">
            <a:spLocks noChangeArrowheads="1"/>
          </p:cNvSpPr>
          <p:nvPr/>
        </p:nvSpPr>
        <p:spPr bwMode="auto">
          <a:xfrm>
            <a:off x="9465461" y="43362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</a:p>
        </p:txBody>
      </p:sp>
      <p:pic>
        <p:nvPicPr>
          <p:cNvPr id="109" name="Immagine 108"/>
          <p:cNvPicPr>
            <a:picLocks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000" y="414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0" name="Text Box 165"/>
          <p:cNvSpPr txBox="1">
            <a:spLocks noChangeArrowheads="1"/>
          </p:cNvSpPr>
          <p:nvPr/>
        </p:nvSpPr>
        <p:spPr bwMode="auto">
          <a:xfrm>
            <a:off x="7333911" y="4932000"/>
            <a:ext cx="7745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Ploner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1" name="Text Box 165"/>
          <p:cNvSpPr txBox="1">
            <a:spLocks noChangeArrowheads="1"/>
          </p:cNvSpPr>
          <p:nvPr/>
        </p:nvSpPr>
        <p:spPr bwMode="auto">
          <a:xfrm>
            <a:off x="8442710" y="4932000"/>
            <a:ext cx="7216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Bauer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2" name="Text Box 165"/>
          <p:cNvSpPr txBox="1">
            <a:spLocks noChangeArrowheads="1"/>
          </p:cNvSpPr>
          <p:nvPr/>
        </p:nvSpPr>
        <p:spPr bwMode="auto">
          <a:xfrm>
            <a:off x="9491768" y="4932000"/>
            <a:ext cx="7633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Pipino</a:t>
            </a:r>
          </a:p>
        </p:txBody>
      </p:sp>
      <p:sp>
        <p:nvSpPr>
          <p:cNvPr id="113" name="Text Box 42"/>
          <p:cNvSpPr txBox="1">
            <a:spLocks noChangeArrowheads="1"/>
          </p:cNvSpPr>
          <p:nvPr/>
        </p:nvSpPr>
        <p:spPr bwMode="auto">
          <a:xfrm>
            <a:off x="188356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</a:p>
        </p:txBody>
      </p:sp>
      <p:pic>
        <p:nvPicPr>
          <p:cNvPr id="114" name="Immagine 113"/>
          <p:cNvPicPr>
            <a:picLocks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000" y="540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Text Box 42"/>
          <p:cNvSpPr txBox="1">
            <a:spLocks noChangeArrowheads="1"/>
          </p:cNvSpPr>
          <p:nvPr/>
        </p:nvSpPr>
        <p:spPr bwMode="auto">
          <a:xfrm>
            <a:off x="296941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</a:p>
        </p:txBody>
      </p:sp>
      <p:pic>
        <p:nvPicPr>
          <p:cNvPr id="116" name="Picture 106" descr="BoattoPaolo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00" y="540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Text Box 42"/>
          <p:cNvSpPr txBox="1">
            <a:spLocks noChangeArrowheads="1"/>
          </p:cNvSpPr>
          <p:nvPr/>
        </p:nvSpPr>
        <p:spPr bwMode="auto">
          <a:xfrm>
            <a:off x="405526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</a:p>
        </p:txBody>
      </p:sp>
      <p:pic>
        <p:nvPicPr>
          <p:cNvPr id="118" name="Immagine 117"/>
          <p:cNvPicPr>
            <a:picLocks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000" y="540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9" name="Text Box 165"/>
          <p:cNvSpPr txBox="1">
            <a:spLocks noChangeArrowheads="1"/>
          </p:cNvSpPr>
          <p:nvPr/>
        </p:nvSpPr>
        <p:spPr bwMode="auto">
          <a:xfrm>
            <a:off x="3030444" y="6192000"/>
            <a:ext cx="7825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Boatto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0" name="Text Box 165"/>
          <p:cNvSpPr txBox="1">
            <a:spLocks noChangeArrowheads="1"/>
          </p:cNvSpPr>
          <p:nvPr/>
        </p:nvSpPr>
        <p:spPr bwMode="auto">
          <a:xfrm>
            <a:off x="1802225" y="6192000"/>
            <a:ext cx="1016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Zacchino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1" name="Text Box 165"/>
          <p:cNvSpPr txBox="1">
            <a:spLocks noChangeArrowheads="1"/>
          </p:cNvSpPr>
          <p:nvPr/>
        </p:nvSpPr>
        <p:spPr bwMode="auto">
          <a:xfrm>
            <a:off x="4073646" y="6192000"/>
            <a:ext cx="7857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Ferrari</a:t>
            </a:r>
          </a:p>
        </p:txBody>
      </p:sp>
      <p:sp>
        <p:nvSpPr>
          <p:cNvPr id="122" name="Text Box 42"/>
          <p:cNvSpPr txBox="1">
            <a:spLocks noChangeArrowheads="1"/>
          </p:cNvSpPr>
          <p:nvPr/>
        </p:nvSpPr>
        <p:spPr bwMode="auto">
          <a:xfrm>
            <a:off x="514111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123" name="Immagine 122"/>
          <p:cNvPicPr>
            <a:picLocks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00" y="540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" name="Text Box 165"/>
          <p:cNvSpPr txBox="1">
            <a:spLocks noChangeArrowheads="1"/>
          </p:cNvSpPr>
          <p:nvPr/>
        </p:nvSpPr>
        <p:spPr bwMode="auto">
          <a:xfrm>
            <a:off x="5194282" y="6192000"/>
            <a:ext cx="6575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Cibin</a:t>
            </a:r>
          </a:p>
        </p:txBody>
      </p:sp>
      <p:sp>
        <p:nvSpPr>
          <p:cNvPr id="128" name="Text Box 42"/>
          <p:cNvSpPr txBox="1">
            <a:spLocks noChangeArrowheads="1"/>
          </p:cNvSpPr>
          <p:nvPr/>
        </p:nvSpPr>
        <p:spPr bwMode="auto">
          <a:xfrm>
            <a:off x="622696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</a:p>
        </p:txBody>
      </p:sp>
      <p:pic>
        <p:nvPicPr>
          <p:cNvPr id="129" name="Immagine 128"/>
          <p:cNvPicPr>
            <a:picLocks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00" y="540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" name="Text Box 165"/>
          <p:cNvSpPr txBox="1">
            <a:spLocks noChangeArrowheads="1"/>
          </p:cNvSpPr>
          <p:nvPr/>
        </p:nvSpPr>
        <p:spPr bwMode="auto">
          <a:xfrm>
            <a:off x="6108667" y="6192000"/>
            <a:ext cx="963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Gennaro</a:t>
            </a:r>
          </a:p>
        </p:txBody>
      </p:sp>
      <p:sp>
        <p:nvSpPr>
          <p:cNvPr id="131" name="Text Box 42"/>
          <p:cNvSpPr txBox="1">
            <a:spLocks noChangeArrowheads="1"/>
          </p:cNvSpPr>
          <p:nvPr/>
        </p:nvSpPr>
        <p:spPr bwMode="auto">
          <a:xfrm>
            <a:off x="727471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</a:p>
        </p:txBody>
      </p:sp>
      <p:pic>
        <p:nvPicPr>
          <p:cNvPr id="132" name="Immagine 131"/>
          <p:cNvPicPr>
            <a:picLocks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0" y="540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3" name="Text Box 165"/>
          <p:cNvSpPr txBox="1">
            <a:spLocks noChangeArrowheads="1"/>
          </p:cNvSpPr>
          <p:nvPr/>
        </p:nvSpPr>
        <p:spPr bwMode="auto">
          <a:xfrm>
            <a:off x="7355685" y="6192000"/>
            <a:ext cx="5741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Mair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34" name="Text Box 42"/>
          <p:cNvSpPr txBox="1">
            <a:spLocks noChangeArrowheads="1"/>
          </p:cNvSpPr>
          <p:nvPr/>
        </p:nvSpPr>
        <p:spPr bwMode="auto">
          <a:xfrm>
            <a:off x="836056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</a:p>
        </p:txBody>
      </p:sp>
      <p:pic>
        <p:nvPicPr>
          <p:cNvPr id="135" name="Immagine 134"/>
          <p:cNvPicPr>
            <a:picLocks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000" y="5400000"/>
            <a:ext cx="828000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" name="Text Box 165"/>
          <p:cNvSpPr txBox="1">
            <a:spLocks noChangeArrowheads="1"/>
          </p:cNvSpPr>
          <p:nvPr/>
        </p:nvSpPr>
        <p:spPr bwMode="auto">
          <a:xfrm>
            <a:off x="8290316" y="6192000"/>
            <a:ext cx="963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Mussi D.</a:t>
            </a:r>
          </a:p>
        </p:txBody>
      </p:sp>
      <p:sp>
        <p:nvSpPr>
          <p:cNvPr id="137" name="Text Box 42"/>
          <p:cNvSpPr txBox="1">
            <a:spLocks noChangeArrowheads="1"/>
          </p:cNvSpPr>
          <p:nvPr/>
        </p:nvSpPr>
        <p:spPr bwMode="auto">
          <a:xfrm>
            <a:off x="9427361" y="5593555"/>
            <a:ext cx="793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</a:p>
        </p:txBody>
      </p:sp>
      <p:pic>
        <p:nvPicPr>
          <p:cNvPr id="138" name="Immagine 137"/>
          <p:cNvPicPr>
            <a:picLocks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000" y="540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9" name="Text Box 165"/>
          <p:cNvSpPr txBox="1">
            <a:spLocks noChangeArrowheads="1"/>
          </p:cNvSpPr>
          <p:nvPr/>
        </p:nvSpPr>
        <p:spPr bwMode="auto">
          <a:xfrm>
            <a:off x="9578855" y="6192000"/>
            <a:ext cx="53251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Dax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40" name="Immagine 139"/>
          <p:cNvPicPr>
            <a:picLocks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0" y="288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1" name="Text Box 165"/>
          <p:cNvSpPr txBox="1">
            <a:spLocks noChangeArrowheads="1"/>
          </p:cNvSpPr>
          <p:nvPr/>
        </p:nvSpPr>
        <p:spPr bwMode="auto">
          <a:xfrm>
            <a:off x="7260417" y="3672000"/>
            <a:ext cx="8483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Linossi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25" name="Immagine 124"/>
          <p:cNvPicPr>
            <a:picLocks/>
          </p:cNvPicPr>
          <p:nvPr/>
        </p:nvPicPr>
        <p:blipFill>
          <a:blip r:embed="rId36"/>
          <a:stretch>
            <a:fillRect/>
          </a:stretch>
        </p:blipFill>
        <p:spPr>
          <a:xfrm>
            <a:off x="5112000" y="162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6" name="Text Box 165"/>
          <p:cNvSpPr txBox="1">
            <a:spLocks noChangeArrowheads="1"/>
          </p:cNvSpPr>
          <p:nvPr/>
        </p:nvSpPr>
        <p:spPr bwMode="auto">
          <a:xfrm>
            <a:off x="5112662" y="2412000"/>
            <a:ext cx="8258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Battisti</a:t>
            </a:r>
          </a:p>
        </p:txBody>
      </p:sp>
      <p:pic>
        <p:nvPicPr>
          <p:cNvPr id="2" name="Immagine 1"/>
          <p:cNvPicPr>
            <a:picLocks/>
          </p:cNvPicPr>
          <p:nvPr/>
        </p:nvPicPr>
        <p:blipFill>
          <a:blip r:embed="rId37"/>
          <a:stretch>
            <a:fillRect/>
          </a:stretch>
        </p:blipFill>
        <p:spPr>
          <a:xfrm>
            <a:off x="2952000" y="36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7" name="Text Box 165"/>
          <p:cNvSpPr txBox="1">
            <a:spLocks noChangeArrowheads="1"/>
          </p:cNvSpPr>
          <p:nvPr/>
        </p:nvSpPr>
        <p:spPr bwMode="auto">
          <a:xfrm>
            <a:off x="2973395" y="1152000"/>
            <a:ext cx="7104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Costa</a:t>
            </a:r>
          </a:p>
        </p:txBody>
      </p:sp>
      <p:pic>
        <p:nvPicPr>
          <p:cNvPr id="142" name="Immagine 141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112000" y="360000"/>
            <a:ext cx="8280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43" name="Text Box 165"/>
          <p:cNvSpPr txBox="1">
            <a:spLocks noChangeArrowheads="1"/>
          </p:cNvSpPr>
          <p:nvPr/>
        </p:nvSpPr>
        <p:spPr bwMode="auto">
          <a:xfrm>
            <a:off x="5053868" y="1152000"/>
            <a:ext cx="93166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Ambach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44" name="Immagine 143"/>
          <p:cNvPicPr>
            <a:picLocks/>
          </p:cNvPicPr>
          <p:nvPr/>
        </p:nvPicPr>
        <p:blipFill>
          <a:blip r:embed="rId39"/>
          <a:stretch>
            <a:fillRect/>
          </a:stretch>
        </p:blipFill>
        <p:spPr>
          <a:xfrm>
            <a:off x="4032000" y="360000"/>
            <a:ext cx="8316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5" name="Text Box 165"/>
          <p:cNvSpPr txBox="1">
            <a:spLocks noChangeArrowheads="1"/>
          </p:cNvSpPr>
          <p:nvPr/>
        </p:nvSpPr>
        <p:spPr bwMode="auto">
          <a:xfrm>
            <a:off x="4037740" y="1152000"/>
            <a:ext cx="7954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Sartori</a:t>
            </a:r>
          </a:p>
        </p:txBody>
      </p:sp>
      <p:pic>
        <p:nvPicPr>
          <p:cNvPr id="6" name="Immagine 5"/>
          <p:cNvPicPr>
            <a:picLocks/>
          </p:cNvPicPr>
          <p:nvPr/>
        </p:nvPicPr>
        <p:blipFill>
          <a:blip r:embed="rId40"/>
          <a:stretch>
            <a:fillRect/>
          </a:stretch>
        </p:blipFill>
        <p:spPr>
          <a:xfrm>
            <a:off x="9432000" y="288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6" name="Text Box 165"/>
          <p:cNvSpPr txBox="1">
            <a:spLocks noChangeArrowheads="1"/>
          </p:cNvSpPr>
          <p:nvPr/>
        </p:nvSpPr>
        <p:spPr bwMode="auto">
          <a:xfrm>
            <a:off x="9382909" y="3672000"/>
            <a:ext cx="9108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Mariano</a:t>
            </a:r>
          </a:p>
        </p:txBody>
      </p:sp>
      <p:pic>
        <p:nvPicPr>
          <p:cNvPr id="147" name="Immagine 146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1872000" y="36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8" name="Text Box 165"/>
          <p:cNvSpPr txBox="1">
            <a:spLocks noChangeArrowheads="1"/>
          </p:cNvSpPr>
          <p:nvPr/>
        </p:nvSpPr>
        <p:spPr bwMode="auto">
          <a:xfrm>
            <a:off x="1824689" y="1152000"/>
            <a:ext cx="8899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Stegher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7272000" y="1620000"/>
            <a:ext cx="828000" cy="109145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0" name="Text Box 165"/>
          <p:cNvSpPr txBox="1">
            <a:spLocks noChangeArrowheads="1"/>
          </p:cNvSpPr>
          <p:nvPr/>
        </p:nvSpPr>
        <p:spPr bwMode="auto">
          <a:xfrm>
            <a:off x="7404996" y="2412000"/>
            <a:ext cx="5629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 err="1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Birti</a:t>
            </a:r>
            <a:endParaRPr lang="it-IT" altLang="it-IT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49" name="Immagine 148"/>
          <p:cNvPicPr>
            <a:picLocks/>
          </p:cNvPicPr>
          <p:nvPr/>
        </p:nvPicPr>
        <p:blipFill>
          <a:blip r:embed="rId43"/>
          <a:stretch>
            <a:fillRect/>
          </a:stretch>
        </p:blipFill>
        <p:spPr>
          <a:xfrm>
            <a:off x="9432000" y="360000"/>
            <a:ext cx="8280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1" name="Text Box 165"/>
          <p:cNvSpPr txBox="1">
            <a:spLocks noChangeArrowheads="1"/>
          </p:cNvSpPr>
          <p:nvPr/>
        </p:nvSpPr>
        <p:spPr bwMode="auto">
          <a:xfrm>
            <a:off x="9488130" y="1152000"/>
            <a:ext cx="7200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Conte</a:t>
            </a:r>
          </a:p>
        </p:txBody>
      </p:sp>
    </p:spTree>
    <p:extLst>
      <p:ext uri="{BB962C8B-B14F-4D97-AF65-F5344CB8AC3E}">
        <p14:creationId xmlns:p14="http://schemas.microsoft.com/office/powerpoint/2010/main" val="811010224"/>
      </p:ext>
    </p:extLst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85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1500"/>
                            </p:stCondLst>
                            <p:childTnLst>
                              <p:par>
                                <p:cTn id="2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25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3500"/>
                            </p:stCondLst>
                            <p:childTnLst>
                              <p:par>
                                <p:cTn id="2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4500"/>
                            </p:stCondLst>
                            <p:childTnLst>
                              <p:par>
                                <p:cTn id="2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25500"/>
                            </p:stCondLst>
                            <p:childTnLst>
                              <p:par>
                                <p:cTn id="26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6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6500"/>
                            </p:stCondLst>
                            <p:childTnLst>
                              <p:par>
                                <p:cTn id="27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7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27500"/>
                            </p:stCondLst>
                            <p:childTnLst>
                              <p:par>
                                <p:cTn id="28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8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29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29500"/>
                            </p:stCondLst>
                            <p:childTnLst>
                              <p:par>
                                <p:cTn id="30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0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3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1000"/>
                            </p:stCondLst>
                            <p:childTnLst>
                              <p:par>
                                <p:cTn id="31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31500"/>
                            </p:stCondLst>
                            <p:childTnLst>
                              <p:par>
                                <p:cTn id="3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32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32500"/>
                            </p:stCondLst>
                            <p:childTnLst>
                              <p:par>
                                <p:cTn id="3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33500"/>
                            </p:stCondLst>
                            <p:childTnLst>
                              <p:par>
                                <p:cTn id="3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4000"/>
                            </p:stCondLst>
                            <p:childTnLst>
                              <p:par>
                                <p:cTn id="34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34500"/>
                            </p:stCondLst>
                            <p:childTnLst>
                              <p:par>
                                <p:cTn id="3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35000"/>
                            </p:stCondLst>
                            <p:childTnLst>
                              <p:par>
                                <p:cTn id="35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35500"/>
                            </p:stCondLst>
                            <p:childTnLst>
                              <p:par>
                                <p:cTn id="36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36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36500"/>
                            </p:stCondLst>
                            <p:childTnLst>
                              <p:par>
                                <p:cTn id="37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37000"/>
                            </p:stCondLst>
                            <p:childTnLst>
                              <p:par>
                                <p:cTn id="37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37500"/>
                            </p:stCondLst>
                            <p:childTnLst>
                              <p:par>
                                <p:cTn id="38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38000"/>
                            </p:stCondLst>
                            <p:childTnLst>
                              <p:par>
                                <p:cTn id="38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38500"/>
                            </p:stCondLst>
                            <p:childTnLst>
                              <p:par>
                                <p:cTn id="39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39000"/>
                            </p:stCondLst>
                            <p:childTnLst>
                              <p:par>
                                <p:cTn id="39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39500"/>
                            </p:stCondLst>
                            <p:childTnLst>
                              <p:par>
                                <p:cTn id="40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9" grpId="0"/>
      <p:bldP spid="22" grpId="0"/>
      <p:bldP spid="25" grpId="0"/>
      <p:bldP spid="27" grpId="0"/>
      <p:bldP spid="28" grpId="0"/>
      <p:bldP spid="30" grpId="0"/>
      <p:bldP spid="31" grpId="0"/>
      <p:bldP spid="33" grpId="0"/>
      <p:bldP spid="34" grpId="0"/>
      <p:bldP spid="37" grpId="0"/>
      <p:bldP spid="41" grpId="0"/>
      <p:bldP spid="42" grpId="0"/>
      <p:bldP spid="44" grpId="0"/>
      <p:bldP spid="45" grpId="0"/>
      <p:bldP spid="47" grpId="0"/>
      <p:bldP spid="48" grpId="0"/>
      <p:bldP spid="51" grpId="0"/>
      <p:bldP spid="53" grpId="0"/>
      <p:bldP spid="54" grpId="0"/>
      <p:bldP spid="56" grpId="0"/>
      <p:bldP spid="61" grpId="0"/>
      <p:bldP spid="62" grpId="0"/>
      <p:bldP spid="64" grpId="0"/>
      <p:bldP spid="65" grpId="0"/>
      <p:bldP spid="67" grpId="0"/>
      <p:bldP spid="68" grpId="0"/>
      <p:bldP spid="70" grpId="0"/>
      <p:bldP spid="71" grpId="0"/>
      <p:bldP spid="73" grpId="0"/>
      <p:bldP spid="74" grpId="0"/>
      <p:bldP spid="76" grpId="0"/>
      <p:bldP spid="77" grpId="0"/>
      <p:bldP spid="79" grpId="0"/>
      <p:bldP spid="80" grpId="0"/>
      <p:bldP spid="81" grpId="0"/>
      <p:bldP spid="83" grpId="0"/>
      <p:bldP spid="84" grpId="0"/>
      <p:bldP spid="87" grpId="0"/>
      <p:bldP spid="89" grpId="0"/>
      <p:bldP spid="90" grpId="0"/>
      <p:bldP spid="92" grpId="0"/>
      <p:bldP spid="94" grpId="0"/>
      <p:bldP spid="96" grpId="0"/>
      <p:bldP spid="97" grpId="0"/>
      <p:bldP spid="99" grpId="0"/>
      <p:bldP spid="100" grpId="0"/>
      <p:bldP spid="102" grpId="0"/>
      <p:bldP spid="103" grpId="0"/>
      <p:bldP spid="105" grpId="0"/>
      <p:bldP spid="108" grpId="0"/>
      <p:bldP spid="110" grpId="0"/>
      <p:bldP spid="111" grpId="0"/>
      <p:bldP spid="112" grpId="0"/>
      <p:bldP spid="113" grpId="0"/>
      <p:bldP spid="115" grpId="0"/>
      <p:bldP spid="117" grpId="0"/>
      <p:bldP spid="119" grpId="0"/>
      <p:bldP spid="120" grpId="0"/>
      <p:bldP spid="121" grpId="0"/>
      <p:bldP spid="122" grpId="0"/>
      <p:bldP spid="124" grpId="0"/>
      <p:bldP spid="128" grpId="0"/>
      <p:bldP spid="130" grpId="0"/>
      <p:bldP spid="131" grpId="0"/>
      <p:bldP spid="133" grpId="0"/>
      <p:bldP spid="134" grpId="0"/>
      <p:bldP spid="136" grpId="0"/>
      <p:bldP spid="137" grpId="0"/>
      <p:bldP spid="139" grpId="0"/>
      <p:bldP spid="141" grpId="0"/>
      <p:bldP spid="126" grpId="0"/>
      <p:bldP spid="127" grpId="0"/>
      <p:bldP spid="143" grpId="0"/>
      <p:bldP spid="145" grpId="0"/>
      <p:bldP spid="146" grpId="0"/>
      <p:bldP spid="148" grpId="0"/>
      <p:bldP spid="150" grpId="0"/>
      <p:bldP spid="15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Text Box 2"/>
          <p:cNvSpPr txBox="1">
            <a:spLocks noChangeArrowheads="1"/>
          </p:cNvSpPr>
          <p:nvPr/>
        </p:nvSpPr>
        <p:spPr bwMode="auto">
          <a:xfrm>
            <a:off x="3955099" y="1808560"/>
            <a:ext cx="4267515" cy="1962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ora</a:t>
            </a: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classifica</a:t>
            </a: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dettaglio</a:t>
            </a:r>
          </a:p>
        </p:txBody>
      </p:sp>
      <p:pic>
        <p:nvPicPr>
          <p:cNvPr id="256007" name="Picture 7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86275" y="4023122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895" y="566895"/>
            <a:ext cx="1659464" cy="1025850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7088"/>
      </p:ext>
    </p:extLst>
  </p:cSld>
  <p:clrMapOvr>
    <a:masterClrMapping/>
  </p:clrMapOvr>
  <p:transition spd="med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0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7" name="Rectangle 101"/>
          <p:cNvSpPr>
            <a:spLocks noChangeArrowheads="1"/>
          </p:cNvSpPr>
          <p:nvPr/>
        </p:nvSpPr>
        <p:spPr bwMode="auto">
          <a:xfrm>
            <a:off x="3034072" y="560322"/>
            <a:ext cx="6120000" cy="604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40000" y="698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488000" y="698400"/>
            <a:ext cx="732893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146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8323200" y="698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40000" y="1108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960000" y="11808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Picture 77" descr="CostaDari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1880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7488000" y="1108800"/>
            <a:ext cx="732893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8323200" y="1108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8323200" y="1519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9798791" y="618342"/>
            <a:ext cx="147508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Differenza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2019/2018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9936000" y="1999620"/>
            <a:ext cx="360000" cy="360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10495455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11016000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98820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104148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10965600" y="1757864"/>
            <a:ext cx="356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488000" y="1519200"/>
            <a:ext cx="732893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104" descr="AmbachAnton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0016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7668000" y="1909344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>
            <a:off x="83232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8" name="Picture 108" descr="ScafutoAntoni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8323200" y="2340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40000" y="2750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3" name="Rectangle 2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4" name="Picture 105" descr="FrasnelliAlfredo"/>
          <p:cNvPicPr>
            <a:picLocks noChangeArrowheads="1"/>
          </p:cNvPicPr>
          <p:nvPr/>
        </p:nvPicPr>
        <p:blipFill>
          <a:blip r:embed="rId8" cstate="print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8224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668000" y="2748432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9"/>
          <p:cNvSpPr txBox="1">
            <a:spLocks noChangeArrowheads="1"/>
          </p:cNvSpPr>
          <p:nvPr/>
        </p:nvSpPr>
        <p:spPr bwMode="auto">
          <a:xfrm>
            <a:off x="8319600" y="27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40000" y="3160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" name="Picture 75" descr="MussiBruno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2328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64" name="Text Box 9"/>
          <p:cNvSpPr txBox="1">
            <a:spLocks noChangeArrowheads="1"/>
          </p:cNvSpPr>
          <p:nvPr/>
        </p:nvSpPr>
        <p:spPr bwMode="auto">
          <a:xfrm>
            <a:off x="8323200" y="31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58000" y="31608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40000" y="3571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9"/>
          <p:cNvSpPr txBox="1">
            <a:spLocks noChangeArrowheads="1"/>
          </p:cNvSpPr>
          <p:nvPr/>
        </p:nvSpPr>
        <p:spPr bwMode="auto">
          <a:xfrm>
            <a:off x="8323200" y="3571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40000" y="3981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3" name="Rectangle 2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4" name="Picture 111" descr="Introvigne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/>
          <a:stretch>
            <a:fillRect/>
          </a:stretch>
        </p:blipFill>
        <p:spPr bwMode="auto">
          <a:xfrm>
            <a:off x="3960000" y="40536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</a:p>
        </p:txBody>
      </p:sp>
      <p:sp>
        <p:nvSpPr>
          <p:cNvPr id="76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7" name="Text Box 9"/>
          <p:cNvSpPr txBox="1">
            <a:spLocks noChangeArrowheads="1"/>
          </p:cNvSpPr>
          <p:nvPr/>
        </p:nvSpPr>
        <p:spPr bwMode="auto">
          <a:xfrm>
            <a:off x="8323200" y="39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1464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9" name="Rectangle 2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0" name="Picture 103" descr="Miggiano"/>
          <p:cNvPicPr>
            <a:picLocks noChangeAspect="1" noChangeArrowheads="1"/>
          </p:cNvPicPr>
          <p:nvPr/>
        </p:nvPicPr>
        <p:blipFill>
          <a:blip r:embed="rId11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464000"/>
            <a:ext cx="252818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</a:p>
        </p:txBody>
      </p:sp>
      <p:sp>
        <p:nvSpPr>
          <p:cNvPr id="82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9"/>
          <p:cNvSpPr txBox="1">
            <a:spLocks noChangeArrowheads="1"/>
          </p:cNvSpPr>
          <p:nvPr/>
        </p:nvSpPr>
        <p:spPr bwMode="auto">
          <a:xfrm>
            <a:off x="83232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1464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85" name="Rectangle 2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6" name="Picture 107" descr="ZanellatiAdeno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8744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405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Aden</a:t>
            </a:r>
          </a:p>
        </p:txBody>
      </p:sp>
      <p:sp>
        <p:nvSpPr>
          <p:cNvPr id="88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9"/>
          <p:cNvSpPr txBox="1">
            <a:spLocks noChangeArrowheads="1"/>
          </p:cNvSpPr>
          <p:nvPr/>
        </p:nvSpPr>
        <p:spPr bwMode="auto">
          <a:xfrm>
            <a:off x="8323200" y="4791138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1464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93" name="Rectangle 2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0556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96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Text Box 9"/>
          <p:cNvSpPr txBox="1">
            <a:spLocks noChangeArrowheads="1"/>
          </p:cNvSpPr>
          <p:nvPr/>
        </p:nvSpPr>
        <p:spPr bwMode="auto">
          <a:xfrm>
            <a:off x="8323200" y="52128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1464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99" name="Rectangle 2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0" name="Picture 103" descr="SpiccaPaolo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7024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</a:p>
        </p:txBody>
      </p:sp>
      <p:sp>
        <p:nvSpPr>
          <p:cNvPr id="91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2" name="Text Box 9"/>
          <p:cNvSpPr txBox="1">
            <a:spLocks noChangeArrowheads="1"/>
          </p:cNvSpPr>
          <p:nvPr/>
        </p:nvSpPr>
        <p:spPr bwMode="auto">
          <a:xfrm>
            <a:off x="8323200" y="5623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1464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1986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Text Box 9"/>
          <p:cNvSpPr txBox="1">
            <a:spLocks noChangeArrowheads="1"/>
          </p:cNvSpPr>
          <p:nvPr/>
        </p:nvSpPr>
        <p:spPr bwMode="auto">
          <a:xfrm>
            <a:off x="83232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b="1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9" name="CasellaDiTesto 108"/>
          <p:cNvSpPr txBox="1"/>
          <p:nvPr/>
        </p:nvSpPr>
        <p:spPr>
          <a:xfrm>
            <a:off x="8691990" y="701609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sp>
        <p:nvSpPr>
          <p:cNvPr id="110" name="CasellaDiTesto 109"/>
          <p:cNvSpPr txBox="1"/>
          <p:nvPr/>
        </p:nvSpPr>
        <p:spPr>
          <a:xfrm>
            <a:off x="9466952" y="702000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pic>
        <p:nvPicPr>
          <p:cNvPr id="112" name="Immagine 111"/>
          <p:cNvPicPr>
            <a:picLocks/>
          </p:cNvPicPr>
          <p:nvPr/>
        </p:nvPicPr>
        <p:blipFill>
          <a:blip r:embed="rId14"/>
          <a:stretch>
            <a:fillRect/>
          </a:stretch>
        </p:blipFill>
        <p:spPr>
          <a:xfrm>
            <a:off x="3960000" y="5284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1" name="Immagine 110"/>
          <p:cNvPicPr>
            <a:picLocks/>
          </p:cNvPicPr>
          <p:nvPr/>
        </p:nvPicPr>
        <p:blipFill>
          <a:blip r:embed="rId15"/>
          <a:stretch>
            <a:fillRect/>
          </a:stretch>
        </p:blipFill>
        <p:spPr>
          <a:xfrm>
            <a:off x="3960000" y="1591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3" name="Immagine 112"/>
          <p:cNvPicPr>
            <a:picLocks/>
          </p:cNvPicPr>
          <p:nvPr/>
        </p:nvPicPr>
        <p:blipFill>
          <a:blip r:embed="rId16"/>
          <a:stretch>
            <a:fillRect/>
          </a:stretch>
        </p:blipFill>
        <p:spPr>
          <a:xfrm>
            <a:off x="3960000" y="770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960000" y="6105600"/>
            <a:ext cx="245793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4" name="Immagine 103"/>
          <p:cNvPicPr>
            <a:picLocks/>
          </p:cNvPicPr>
          <p:nvPr/>
        </p:nvPicPr>
        <p:blipFill>
          <a:blip r:embed="rId18"/>
          <a:stretch>
            <a:fillRect/>
          </a:stretch>
        </p:blipFill>
        <p:spPr>
          <a:xfrm>
            <a:off x="3960000" y="3643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71172195"/>
      </p:ext>
    </p:extLst>
  </p:cSld>
  <p:clrMapOvr>
    <a:masterClrMapping/>
  </p:clrMapOvr>
  <p:transition spd="med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750"/>
                            </p:stCondLst>
                            <p:childTnLst>
                              <p:par>
                                <p:cTn id="17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500"/>
                            </p:stCondLst>
                            <p:childTnLst>
                              <p:par>
                                <p:cTn id="19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525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2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6000"/>
                            </p:stCondLst>
                            <p:childTnLst>
                              <p:par>
                                <p:cTn id="25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675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7500"/>
                            </p:stCondLst>
                            <p:childTnLst>
                              <p:par>
                                <p:cTn id="30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8250"/>
                            </p:stCondLst>
                            <p:childTnLst>
                              <p:par>
                                <p:cTn id="33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9000"/>
                            </p:stCondLst>
                            <p:childTnLst>
                              <p:par>
                                <p:cTn id="35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9750"/>
                            </p:stCondLst>
                            <p:childTnLst>
                              <p:par>
                                <p:cTn id="38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437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3" grpId="0"/>
      <p:bldP spid="15" grpId="0"/>
      <p:bldP spid="16" grpId="0"/>
      <p:bldP spid="17" grpId="0" animBg="1"/>
      <p:bldP spid="18" grpId="0"/>
      <p:bldP spid="20" grpId="0"/>
      <p:bldP spid="22" grpId="0"/>
      <p:bldP spid="23" grpId="0"/>
      <p:bldP spid="24" grpId="0" animBg="1"/>
      <p:bldP spid="26" grpId="0"/>
      <p:bldP spid="27" grpId="0"/>
      <p:bldP spid="28" grpId="0"/>
      <p:bldP spid="29" grpId="0" animBg="1"/>
      <p:bldP spid="30" grpId="0" animBg="1"/>
      <p:bldP spid="31" grpId="0" animBg="1"/>
      <p:bldP spid="2" grpId="0"/>
      <p:bldP spid="32" grpId="0"/>
      <p:bldP spid="33" grpId="0"/>
      <p:bldP spid="35" grpId="0"/>
      <p:bldP spid="40" grpId="0" animBg="1"/>
      <p:bldP spid="42" grpId="0"/>
      <p:bldP spid="44" grpId="0"/>
      <p:bldP spid="45" grpId="0"/>
      <p:bldP spid="46" grpId="0" animBg="1"/>
      <p:bldP spid="49" grpId="0"/>
      <p:bldP spid="51" grpId="0"/>
      <p:bldP spid="52" grpId="0"/>
      <p:bldP spid="53" grpId="0" animBg="1"/>
      <p:bldP spid="55" grpId="0"/>
      <p:bldP spid="57" grpId="0"/>
      <p:bldP spid="58" grpId="0"/>
      <p:bldP spid="60" grpId="0" animBg="1"/>
      <p:bldP spid="62" grpId="0"/>
      <p:bldP spid="64" grpId="0"/>
      <p:bldP spid="65" grpId="0"/>
      <p:bldP spid="66" grpId="0"/>
      <p:bldP spid="67" grpId="0" animBg="1"/>
      <p:bldP spid="69" grpId="0"/>
      <p:bldP spid="71" grpId="0"/>
      <p:bldP spid="72" grpId="0"/>
      <p:bldP spid="73" grpId="0" animBg="1"/>
      <p:bldP spid="75" grpId="0"/>
      <p:bldP spid="77" grpId="0"/>
      <p:bldP spid="78" grpId="0"/>
      <p:bldP spid="79" grpId="0" animBg="1"/>
      <p:bldP spid="81" grpId="0"/>
      <p:bldP spid="83" grpId="0"/>
      <p:bldP spid="84" grpId="0"/>
      <p:bldP spid="85" grpId="0" animBg="1"/>
      <p:bldP spid="87" grpId="0"/>
      <p:bldP spid="89" grpId="0"/>
      <p:bldP spid="90" grpId="0"/>
      <p:bldP spid="93" grpId="0" animBg="1"/>
      <p:bldP spid="95" grpId="0"/>
      <p:bldP spid="97" grpId="0"/>
      <p:bldP spid="98" grpId="0"/>
      <p:bldP spid="99" grpId="0" animBg="1"/>
      <p:bldP spid="101" grpId="0"/>
      <p:bldP spid="92" grpId="0"/>
      <p:bldP spid="102" grpId="0"/>
      <p:bldP spid="103" grpId="0" animBg="1"/>
      <p:bldP spid="105" grpId="0"/>
      <p:bldP spid="107" grpId="0"/>
      <p:bldP spid="109" grpId="0"/>
      <p:bldP spid="1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7" name="Rectangle 101"/>
          <p:cNvSpPr>
            <a:spLocks noChangeArrowheads="1"/>
          </p:cNvSpPr>
          <p:nvPr/>
        </p:nvSpPr>
        <p:spPr bwMode="auto">
          <a:xfrm>
            <a:off x="3034800" y="560322"/>
            <a:ext cx="6120000" cy="604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146400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8323200" y="6984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146400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960000" y="11808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8323200" y="1108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146400" y="1519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2050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8323200" y="1519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9798791" y="618342"/>
            <a:ext cx="147508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Differenza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2019/2018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9936000" y="1999620"/>
            <a:ext cx="360000" cy="360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10495455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11016000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98820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104148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10965600" y="1757864"/>
            <a:ext cx="356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146400" y="1929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7668000" y="1909344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>
            <a:off x="83232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146400" y="23400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861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Plesnicar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8323200" y="23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146400" y="2750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53" name="Rectangle 2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>
            <a:gsLst>
              <a:gs pos="50000">
                <a:srgbClr val="14F709"/>
              </a:gs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67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668000" y="2748432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9"/>
          <p:cNvSpPr txBox="1">
            <a:spLocks noChangeArrowheads="1"/>
          </p:cNvSpPr>
          <p:nvPr/>
        </p:nvSpPr>
        <p:spPr bwMode="auto">
          <a:xfrm>
            <a:off x="8319600" y="27504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146400" y="3160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>
            <a:gsLst>
              <a:gs pos="50000">
                <a:srgbClr val="FF0000"/>
              </a:gs>
              <a:gs pos="0">
                <a:srgbClr val="760000"/>
              </a:gs>
              <a:gs pos="100000">
                <a:srgbClr val="760000"/>
              </a:gs>
            </a:gsLst>
            <a:lin ang="612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4" name="Text Box 9"/>
          <p:cNvSpPr txBox="1">
            <a:spLocks noChangeArrowheads="1"/>
          </p:cNvSpPr>
          <p:nvPr/>
        </p:nvSpPr>
        <p:spPr bwMode="auto">
          <a:xfrm>
            <a:off x="8323200" y="31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58000" y="3160800"/>
            <a:ext cx="2622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146400" y="3571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9"/>
          <p:cNvSpPr txBox="1">
            <a:spLocks noChangeArrowheads="1"/>
          </p:cNvSpPr>
          <p:nvPr/>
        </p:nvSpPr>
        <p:spPr bwMode="auto">
          <a:xfrm>
            <a:off x="8323200" y="35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146400" y="3981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</a:p>
        </p:txBody>
      </p:sp>
      <p:sp>
        <p:nvSpPr>
          <p:cNvPr id="73" name="Rectangle 2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</a:p>
        </p:txBody>
      </p:sp>
      <p:sp>
        <p:nvSpPr>
          <p:cNvPr id="76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7" name="Text Box 9"/>
          <p:cNvSpPr txBox="1">
            <a:spLocks noChangeArrowheads="1"/>
          </p:cNvSpPr>
          <p:nvPr/>
        </p:nvSpPr>
        <p:spPr bwMode="auto">
          <a:xfrm>
            <a:off x="8323200" y="39816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146400" y="43920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24</a:t>
            </a:r>
          </a:p>
        </p:txBody>
      </p:sp>
      <p:sp>
        <p:nvSpPr>
          <p:cNvPr id="79" name="Rectangle 2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4500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</a:p>
        </p:txBody>
      </p:sp>
      <p:sp>
        <p:nvSpPr>
          <p:cNvPr id="82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9"/>
          <p:cNvSpPr txBox="1">
            <a:spLocks noChangeArrowheads="1"/>
          </p:cNvSpPr>
          <p:nvPr/>
        </p:nvSpPr>
        <p:spPr bwMode="auto">
          <a:xfrm>
            <a:off x="8323200" y="4392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146400" y="4802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24</a:t>
            </a:r>
          </a:p>
        </p:txBody>
      </p:sp>
      <p:sp>
        <p:nvSpPr>
          <p:cNvPr id="85" name="Rectangle 2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2066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</a:p>
        </p:txBody>
      </p:sp>
      <p:sp>
        <p:nvSpPr>
          <p:cNvPr id="88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9"/>
          <p:cNvSpPr txBox="1">
            <a:spLocks noChangeArrowheads="1"/>
          </p:cNvSpPr>
          <p:nvPr/>
        </p:nvSpPr>
        <p:spPr bwMode="auto">
          <a:xfrm>
            <a:off x="8323200" y="4791138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146400" y="5212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26</a:t>
            </a:r>
          </a:p>
        </p:txBody>
      </p:sp>
      <p:sp>
        <p:nvSpPr>
          <p:cNvPr id="93" name="Rectangle 2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</a:p>
        </p:txBody>
      </p:sp>
      <p:sp>
        <p:nvSpPr>
          <p:cNvPr id="96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Text Box 9"/>
          <p:cNvSpPr txBox="1">
            <a:spLocks noChangeArrowheads="1"/>
          </p:cNvSpPr>
          <p:nvPr/>
        </p:nvSpPr>
        <p:spPr bwMode="auto">
          <a:xfrm>
            <a:off x="83232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146400" y="5623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26</a:t>
            </a:r>
          </a:p>
        </p:txBody>
      </p:sp>
      <p:sp>
        <p:nvSpPr>
          <p:cNvPr id="99" name="Rectangle 2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91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2" name="Text Box 9"/>
          <p:cNvSpPr txBox="1">
            <a:spLocks noChangeArrowheads="1"/>
          </p:cNvSpPr>
          <p:nvPr/>
        </p:nvSpPr>
        <p:spPr bwMode="auto">
          <a:xfrm>
            <a:off x="8323200" y="5623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146400" y="6033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28</a:t>
            </a: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2846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Text Box 9"/>
          <p:cNvSpPr txBox="1">
            <a:spLocks noChangeArrowheads="1"/>
          </p:cNvSpPr>
          <p:nvPr/>
        </p:nvSpPr>
        <p:spPr bwMode="auto">
          <a:xfrm>
            <a:off x="83232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9" name="CasellaDiTesto 108"/>
          <p:cNvSpPr txBox="1"/>
          <p:nvPr/>
        </p:nvSpPr>
        <p:spPr>
          <a:xfrm>
            <a:off x="8691990" y="701609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sp>
        <p:nvSpPr>
          <p:cNvPr id="110" name="CasellaDiTesto 109"/>
          <p:cNvSpPr txBox="1"/>
          <p:nvPr/>
        </p:nvSpPr>
        <p:spPr>
          <a:xfrm>
            <a:off x="9466952" y="702000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pic>
        <p:nvPicPr>
          <p:cNvPr id="112" name="Picture 109" descr="SemidoppioPaol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7704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104" descr="TodescoMaur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1808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Immagine 11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591200"/>
            <a:ext cx="245700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106" descr="BergamoAlbert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5" b="1698"/>
          <a:stretch>
            <a:fillRect/>
          </a:stretch>
        </p:blipFill>
        <p:spPr bwMode="auto">
          <a:xfrm>
            <a:off x="3960000" y="2001600"/>
            <a:ext cx="245269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Immagine 115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45700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184" descr="Ossanna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8224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Immagine 117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45700" cy="324000"/>
          </a:xfrm>
          <a:prstGeom prst="rect">
            <a:avLst/>
          </a:prstGeom>
          <a:ln>
            <a:noFill/>
          </a:ln>
          <a:effectLst>
            <a:glow rad="25400">
              <a:srgbClr val="000000"/>
            </a:glow>
          </a:effectLst>
        </p:spPr>
      </p:pic>
      <p:pic>
        <p:nvPicPr>
          <p:cNvPr id="119" name="Immagine 118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643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0" name="Picture 105" descr="PirasGiuseppe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053600"/>
            <a:ext cx="245269" cy="31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Immagine 121"/>
          <p:cNvPicPr>
            <a:picLocks/>
          </p:cNvPicPr>
          <p:nvPr/>
        </p:nvPicPr>
        <p:blipFill>
          <a:blip r:embed="rId14"/>
          <a:stretch>
            <a:fillRect/>
          </a:stretch>
        </p:blipFill>
        <p:spPr>
          <a:xfrm>
            <a:off x="3960000" y="4874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3" name="Picture 112" descr="GrimaldiAntonio"/>
          <p:cNvPicPr>
            <a:picLocks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284800"/>
            <a:ext cx="245269" cy="3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Immagine 123"/>
          <p:cNvPicPr>
            <a:picLocks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6952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122" descr="Todesco"/>
          <p:cNvPicPr>
            <a:picLocks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61056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Immagine 103"/>
          <p:cNvPicPr>
            <a:picLocks/>
          </p:cNvPicPr>
          <p:nvPr/>
        </p:nvPicPr>
        <p:blipFill>
          <a:blip r:embed="rId18"/>
          <a:stretch>
            <a:fillRect/>
          </a:stretch>
        </p:blipFill>
        <p:spPr>
          <a:xfrm>
            <a:off x="3960000" y="4464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73206579"/>
      </p:ext>
    </p:extLst>
  </p:cSld>
  <p:clrMapOvr>
    <a:masterClrMapping/>
  </p:clrMapOvr>
  <p:transition spd="med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750"/>
                            </p:stCondLst>
                            <p:childTnLst>
                              <p:par>
                                <p:cTn id="17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5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525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2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6750"/>
                            </p:stCondLst>
                            <p:childTnLst>
                              <p:par>
                                <p:cTn id="28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7500"/>
                            </p:stCondLst>
                            <p:childTnLst>
                              <p:par>
                                <p:cTn id="30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8250"/>
                            </p:stCondLst>
                            <p:childTnLst>
                              <p:par>
                                <p:cTn id="33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9000"/>
                            </p:stCondLst>
                            <p:childTnLst>
                              <p:par>
                                <p:cTn id="36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9750"/>
                            </p:stCondLst>
                            <p:childTnLst>
                              <p:par>
                                <p:cTn id="38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11250"/>
                            </p:stCondLst>
                            <p:childTnLst>
                              <p:par>
                                <p:cTn id="442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3" grpId="0"/>
      <p:bldP spid="15" grpId="0"/>
      <p:bldP spid="16" grpId="0"/>
      <p:bldP spid="17" grpId="0" animBg="1"/>
      <p:bldP spid="18" grpId="0"/>
      <p:bldP spid="20" grpId="0"/>
      <p:bldP spid="22" grpId="0"/>
      <p:bldP spid="23" grpId="0"/>
      <p:bldP spid="24" grpId="0" animBg="1"/>
      <p:bldP spid="26" grpId="0"/>
      <p:bldP spid="27" grpId="0"/>
      <p:bldP spid="28" grpId="0"/>
      <p:bldP spid="29" grpId="0" animBg="1"/>
      <p:bldP spid="30" grpId="0" animBg="1"/>
      <p:bldP spid="31" grpId="0" animBg="1"/>
      <p:bldP spid="2" grpId="0"/>
      <p:bldP spid="32" grpId="0"/>
      <p:bldP spid="33" grpId="0"/>
      <p:bldP spid="35" grpId="0"/>
      <p:bldP spid="40" grpId="0" animBg="1"/>
      <p:bldP spid="42" grpId="0"/>
      <p:bldP spid="44" grpId="0"/>
      <p:bldP spid="45" grpId="0"/>
      <p:bldP spid="46" grpId="0" animBg="1"/>
      <p:bldP spid="49" grpId="0"/>
      <p:bldP spid="51" grpId="0"/>
      <p:bldP spid="52" grpId="0"/>
      <p:bldP spid="53" grpId="0" animBg="1"/>
      <p:bldP spid="55" grpId="0"/>
      <p:bldP spid="57" grpId="0"/>
      <p:bldP spid="58" grpId="0"/>
      <p:bldP spid="60" grpId="0" animBg="1"/>
      <p:bldP spid="62" grpId="0"/>
      <p:bldP spid="64" grpId="0"/>
      <p:bldP spid="65" grpId="0"/>
      <p:bldP spid="66" grpId="0"/>
      <p:bldP spid="67" grpId="0" animBg="1"/>
      <p:bldP spid="69" grpId="0"/>
      <p:bldP spid="71" grpId="0"/>
      <p:bldP spid="72" grpId="0"/>
      <p:bldP spid="73" grpId="0" animBg="1"/>
      <p:bldP spid="75" grpId="0"/>
      <p:bldP spid="77" grpId="0"/>
      <p:bldP spid="78" grpId="0"/>
      <p:bldP spid="79" grpId="0" animBg="1"/>
      <p:bldP spid="81" grpId="0"/>
      <p:bldP spid="83" grpId="0"/>
      <p:bldP spid="84" grpId="0"/>
      <p:bldP spid="85" grpId="0" animBg="1"/>
      <p:bldP spid="87" grpId="0"/>
      <p:bldP spid="89" grpId="0"/>
      <p:bldP spid="90" grpId="0"/>
      <p:bldP spid="93" grpId="0" animBg="1"/>
      <p:bldP spid="95" grpId="0"/>
      <p:bldP spid="97" grpId="0"/>
      <p:bldP spid="98" grpId="0"/>
      <p:bldP spid="99" grpId="0" animBg="1"/>
      <p:bldP spid="101" grpId="0"/>
      <p:bldP spid="92" grpId="0"/>
      <p:bldP spid="102" grpId="0"/>
      <p:bldP spid="103" grpId="0" animBg="1"/>
      <p:bldP spid="105" grpId="0"/>
      <p:bldP spid="107" grpId="0"/>
      <p:bldP spid="109" grpId="0"/>
      <p:bldP spid="1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7" name="Rectangle 101"/>
          <p:cNvSpPr>
            <a:spLocks noChangeArrowheads="1"/>
          </p:cNvSpPr>
          <p:nvPr/>
        </p:nvSpPr>
        <p:spPr bwMode="auto">
          <a:xfrm>
            <a:off x="3034800" y="560322"/>
            <a:ext cx="6120000" cy="604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146400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5650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Niedermair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Karl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8323200" y="6984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146400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960000" y="11808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666666"/>
              </a:gs>
              <a:gs pos="50000">
                <a:srgbClr val="DDDDDD"/>
              </a:gs>
              <a:gs pos="100000">
                <a:srgbClr val="666666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32355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Ploner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 Antonio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8323200" y="1108800"/>
            <a:ext cx="3642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=</a:t>
            </a:r>
            <a:endParaRPr lang="it-IT" altLang="it-IT" sz="2400" i="1" dirty="0">
              <a:solidFill>
                <a:prstClr val="white">
                  <a:lumMod val="7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146400" y="1519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1807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Bauer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Gerald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8323200" y="1519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9798791" y="618342"/>
            <a:ext cx="147508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Differenza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2000" i="1" u="sng" dirty="0">
                <a:solidFill>
                  <a:srgbClr val="052F6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2019/2018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9936000" y="1999620"/>
            <a:ext cx="360000" cy="360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10495455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11016000" y="2001600"/>
            <a:ext cx="360000" cy="360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98820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10414800" y="187200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10965600" y="1757864"/>
            <a:ext cx="356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146400" y="1929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326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7668000" y="1909344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>
            <a:off x="83232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146400" y="23400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8323200" y="2340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146400" y="2750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</a:p>
        </p:txBody>
      </p:sp>
      <p:sp>
        <p:nvSpPr>
          <p:cNvPr id="53" name="Rectangle 2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>
            <a:gsLst>
              <a:gs pos="50000">
                <a:srgbClr val="14F709"/>
              </a:gs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0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0792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668000" y="2748432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9"/>
          <p:cNvSpPr txBox="1">
            <a:spLocks noChangeArrowheads="1"/>
          </p:cNvSpPr>
          <p:nvPr/>
        </p:nvSpPr>
        <p:spPr bwMode="auto">
          <a:xfrm>
            <a:off x="8319600" y="27504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146400" y="3160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flip="none" rotWithShape="1">
            <a:gsLst>
              <a:gs pos="50000">
                <a:srgbClr val="14F709"/>
              </a:gs>
              <a:gs pos="0">
                <a:srgbClr val="007600"/>
              </a:gs>
              <a:gs pos="100000">
                <a:srgbClr val="0076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4" name="Text Box 9"/>
          <p:cNvSpPr txBox="1">
            <a:spLocks noChangeArrowheads="1"/>
          </p:cNvSpPr>
          <p:nvPr/>
        </p:nvSpPr>
        <p:spPr bwMode="auto">
          <a:xfrm>
            <a:off x="8323200" y="31608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58000" y="3160800"/>
            <a:ext cx="2200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146400" y="3571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052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Cibin Matteo</a:t>
            </a: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9"/>
          <p:cNvSpPr txBox="1">
            <a:spLocks noChangeArrowheads="1"/>
          </p:cNvSpPr>
          <p:nvPr/>
        </p:nvSpPr>
        <p:spPr bwMode="auto">
          <a:xfrm>
            <a:off x="8323200" y="35712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146400" y="3981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73" name="Rectangle 2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5344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Gennaro Orazio</a:t>
            </a:r>
          </a:p>
        </p:txBody>
      </p:sp>
      <p:sp>
        <p:nvSpPr>
          <p:cNvPr id="76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7" name="Text Box 9"/>
          <p:cNvSpPr txBox="1">
            <a:spLocks noChangeArrowheads="1"/>
          </p:cNvSpPr>
          <p:nvPr/>
        </p:nvSpPr>
        <p:spPr bwMode="auto">
          <a:xfrm>
            <a:off x="8323200" y="39816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146400" y="43920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38</a:t>
            </a:r>
          </a:p>
        </p:txBody>
      </p:sp>
      <p:sp>
        <p:nvSpPr>
          <p:cNvPr id="79" name="Rectangle 2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</a:p>
        </p:txBody>
      </p:sp>
      <p:sp>
        <p:nvSpPr>
          <p:cNvPr id="82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9"/>
          <p:cNvSpPr txBox="1">
            <a:spLocks noChangeArrowheads="1"/>
          </p:cNvSpPr>
          <p:nvPr/>
        </p:nvSpPr>
        <p:spPr bwMode="auto">
          <a:xfrm>
            <a:off x="8323200" y="4392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146400" y="4802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38</a:t>
            </a:r>
          </a:p>
        </p:txBody>
      </p:sp>
      <p:sp>
        <p:nvSpPr>
          <p:cNvPr id="85" name="Rectangle 2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flip="none"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</a:p>
        </p:txBody>
      </p:sp>
      <p:sp>
        <p:nvSpPr>
          <p:cNvPr id="88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9"/>
          <p:cNvSpPr txBox="1">
            <a:spLocks noChangeArrowheads="1"/>
          </p:cNvSpPr>
          <p:nvPr/>
        </p:nvSpPr>
        <p:spPr bwMode="auto">
          <a:xfrm>
            <a:off x="8323200" y="4791138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146400" y="5212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40</a:t>
            </a:r>
          </a:p>
        </p:txBody>
      </p:sp>
      <p:sp>
        <p:nvSpPr>
          <p:cNvPr id="93" name="Rectangle 2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30852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Dax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Bernd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Thomas</a:t>
            </a:r>
          </a:p>
        </p:txBody>
      </p:sp>
      <p:sp>
        <p:nvSpPr>
          <p:cNvPr id="96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Text Box 9"/>
          <p:cNvSpPr txBox="1">
            <a:spLocks noChangeArrowheads="1"/>
          </p:cNvSpPr>
          <p:nvPr/>
        </p:nvSpPr>
        <p:spPr bwMode="auto">
          <a:xfrm>
            <a:off x="8323200" y="52128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146400" y="5623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40</a:t>
            </a:r>
          </a:p>
        </p:txBody>
      </p:sp>
      <p:sp>
        <p:nvSpPr>
          <p:cNvPr id="99" name="Rectangle 2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6370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Premstaller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</p:txBody>
      </p:sp>
      <p:sp>
        <p:nvSpPr>
          <p:cNvPr id="91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2" name="Text Box 9"/>
          <p:cNvSpPr txBox="1">
            <a:spLocks noChangeArrowheads="1"/>
          </p:cNvSpPr>
          <p:nvPr/>
        </p:nvSpPr>
        <p:spPr bwMode="auto">
          <a:xfrm>
            <a:off x="83232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9" name="CasellaDiTesto 108"/>
          <p:cNvSpPr txBox="1"/>
          <p:nvPr/>
        </p:nvSpPr>
        <p:spPr>
          <a:xfrm>
            <a:off x="8691990" y="701609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sp>
        <p:nvSpPr>
          <p:cNvPr id="110" name="CasellaDiTesto 109"/>
          <p:cNvSpPr txBox="1"/>
          <p:nvPr/>
        </p:nvSpPr>
        <p:spPr>
          <a:xfrm>
            <a:off x="9466952" y="702000"/>
            <a:ext cx="364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</a:p>
        </p:txBody>
      </p:sp>
      <p:pic>
        <p:nvPicPr>
          <p:cNvPr id="104" name="Picture 214" descr="NiedrmairKarl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7704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Immagine 110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1808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206" descr="Bauer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5912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Immagine 126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0016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8" name="Immagine 127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" name="Picture 106" descr="BoattoPaolo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8224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Immagine 129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1" name="Immagine 130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6432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Immagine 131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0536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Immagine 132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464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4" name="Immagine 133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8600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Immagine 134"/>
          <p:cNvPicPr>
            <a:picLocks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284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695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96858715"/>
      </p:ext>
    </p:extLst>
  </p:cSld>
  <p:clrMapOvr>
    <a:masterClrMapping/>
  </p:clrMapOvr>
  <p:transition spd="med" advTm="1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3750"/>
                            </p:stCondLst>
                            <p:childTnLst>
                              <p:par>
                                <p:cTn id="17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250"/>
                            </p:stCondLst>
                            <p:childTnLst>
                              <p:par>
                                <p:cTn id="22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2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6000"/>
                            </p:stCondLst>
                            <p:childTnLst>
                              <p:par>
                                <p:cTn id="25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6750"/>
                            </p:stCondLst>
                            <p:childTnLst>
                              <p:par>
                                <p:cTn id="28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7500"/>
                            </p:stCondLst>
                            <p:childTnLst>
                              <p:par>
                                <p:cTn id="31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8250"/>
                            </p:stCondLst>
                            <p:childTnLst>
                              <p:par>
                                <p:cTn id="33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9750"/>
                            </p:stCondLst>
                            <p:childTnLst>
                              <p:par>
                                <p:cTn id="39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3" grpId="0"/>
      <p:bldP spid="15" grpId="0"/>
      <p:bldP spid="16" grpId="0"/>
      <p:bldP spid="17" grpId="0" animBg="1"/>
      <p:bldP spid="18" grpId="0"/>
      <p:bldP spid="20" grpId="0"/>
      <p:bldP spid="22" grpId="0"/>
      <p:bldP spid="23" grpId="0"/>
      <p:bldP spid="24" grpId="0" animBg="1"/>
      <p:bldP spid="26" grpId="0"/>
      <p:bldP spid="27" grpId="0"/>
      <p:bldP spid="28" grpId="0"/>
      <p:bldP spid="29" grpId="0" animBg="1"/>
      <p:bldP spid="30" grpId="0" animBg="1"/>
      <p:bldP spid="31" grpId="0" animBg="1"/>
      <p:bldP spid="2" grpId="0"/>
      <p:bldP spid="32" grpId="0"/>
      <p:bldP spid="33" grpId="0"/>
      <p:bldP spid="35" grpId="0"/>
      <p:bldP spid="40" grpId="0" animBg="1"/>
      <p:bldP spid="42" grpId="0"/>
      <p:bldP spid="44" grpId="0"/>
      <p:bldP spid="45" grpId="0"/>
      <p:bldP spid="46" grpId="0" animBg="1"/>
      <p:bldP spid="49" grpId="0"/>
      <p:bldP spid="51" grpId="0"/>
      <p:bldP spid="52" grpId="0"/>
      <p:bldP spid="53" grpId="0" animBg="1"/>
      <p:bldP spid="55" grpId="0"/>
      <p:bldP spid="57" grpId="0"/>
      <p:bldP spid="58" grpId="0"/>
      <p:bldP spid="60" grpId="0" animBg="1"/>
      <p:bldP spid="62" grpId="0"/>
      <p:bldP spid="64" grpId="0"/>
      <p:bldP spid="65" grpId="0"/>
      <p:bldP spid="66" grpId="0"/>
      <p:bldP spid="67" grpId="0" animBg="1"/>
      <p:bldP spid="69" grpId="0"/>
      <p:bldP spid="71" grpId="0"/>
      <p:bldP spid="72" grpId="0"/>
      <p:bldP spid="73" grpId="0" animBg="1"/>
      <p:bldP spid="75" grpId="0"/>
      <p:bldP spid="77" grpId="0"/>
      <p:bldP spid="78" grpId="0"/>
      <p:bldP spid="79" grpId="0" animBg="1"/>
      <p:bldP spid="81" grpId="0"/>
      <p:bldP spid="83" grpId="0"/>
      <p:bldP spid="84" grpId="0"/>
      <p:bldP spid="85" grpId="0" animBg="1"/>
      <p:bldP spid="87" grpId="0"/>
      <p:bldP spid="89" grpId="0"/>
      <p:bldP spid="90" grpId="0"/>
      <p:bldP spid="93" grpId="0" animBg="1"/>
      <p:bldP spid="95" grpId="0"/>
      <p:bldP spid="97" grpId="0"/>
      <p:bldP spid="98" grpId="0"/>
      <p:bldP spid="99" grpId="0" animBg="1"/>
      <p:bldP spid="101" grpId="0"/>
      <p:bldP spid="92" grpId="0"/>
      <p:bldP spid="109" grpId="0"/>
      <p:bldP spid="1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9" name="Text Box 5"/>
          <p:cNvSpPr txBox="1">
            <a:spLocks noChangeArrowheads="1"/>
          </p:cNvSpPr>
          <p:nvPr/>
        </p:nvSpPr>
        <p:spPr bwMode="auto">
          <a:xfrm>
            <a:off x="3188160" y="290335"/>
            <a:ext cx="57913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Questi i  primi 40, e gli altri? </a:t>
            </a:r>
            <a:endParaRPr lang="it-IT" altLang="it-IT" sz="32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2391" name="Text Box 7"/>
          <p:cNvSpPr txBox="1">
            <a:spLocks noChangeArrowheads="1"/>
          </p:cNvSpPr>
          <p:nvPr/>
        </p:nvSpPr>
        <p:spPr bwMode="auto">
          <a:xfrm>
            <a:off x="2444103" y="1509928"/>
            <a:ext cx="7329379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 più e chi meno tutti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hanno fatto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potevano e meriterebbero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loro di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essere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menzionati,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ma non c’è né tempo né spazio.</a:t>
            </a:r>
            <a:endParaRPr lang="it-IT" altLang="it-IT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2388" name="Text Box 4"/>
          <p:cNvSpPr txBox="1">
            <a:spLocks noChangeArrowheads="1"/>
          </p:cNvSpPr>
          <p:nvPr/>
        </p:nvSpPr>
        <p:spPr bwMode="auto">
          <a:xfrm>
            <a:off x="1799430" y="1501821"/>
            <a:ext cx="85943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 la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 dei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fatti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prosegue con altri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109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r>
              <a:rPr lang="it-IT" altLang="it-IT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a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presenti sui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campi di gara.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770" y="3825082"/>
            <a:ext cx="1130468" cy="126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592" y="5418350"/>
            <a:ext cx="1753044" cy="126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8947263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3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988786"/>
      </p:ext>
    </p:extLst>
  </p:cSld>
  <p:clrMapOvr>
    <a:masterClrMapping/>
  </p:clrMapOvr>
  <p:transition spd="slow" advTm="1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89" grpId="0"/>
      <p:bldP spid="272391" grpId="0"/>
      <p:bldP spid="272391" grpId="1"/>
      <p:bldP spid="272388" grpId="0"/>
      <p:bldP spid="11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1072</Words>
  <Application>Microsoft Office PowerPoint</Application>
  <PresentationFormat>Widescreen</PresentationFormat>
  <Paragraphs>570</Paragraphs>
  <Slides>35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35</vt:i4>
      </vt:variant>
    </vt:vector>
  </HeadingPairs>
  <TitlesOfParts>
    <vt:vector size="45" baseType="lpstr">
      <vt:lpstr>Arial</vt:lpstr>
      <vt:lpstr>Arial Narrow</vt:lpstr>
      <vt:lpstr>Arial Rounded MT Bold</vt:lpstr>
      <vt:lpstr>Calibri</vt:lpstr>
      <vt:lpstr>Century Gothic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4</cp:revision>
  <dcterms:created xsi:type="dcterms:W3CDTF">2020-02-08T06:14:58Z</dcterms:created>
  <dcterms:modified xsi:type="dcterms:W3CDTF">2020-02-08T08:23:44Z</dcterms:modified>
</cp:coreProperties>
</file>