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0" r:id="rId2"/>
  </p:sldMasterIdLst>
  <p:notesMasterIdLst>
    <p:notesMasterId r:id="rId45"/>
  </p:notesMasterIdLst>
  <p:sldIdLst>
    <p:sldId id="332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  <p:sldId id="316" r:id="rId30"/>
    <p:sldId id="317" r:id="rId31"/>
    <p:sldId id="318" r:id="rId32"/>
    <p:sldId id="319" r:id="rId33"/>
    <p:sldId id="320" r:id="rId34"/>
    <p:sldId id="321" r:id="rId35"/>
    <p:sldId id="322" r:id="rId36"/>
    <p:sldId id="323" r:id="rId37"/>
    <p:sldId id="324" r:id="rId38"/>
    <p:sldId id="325" r:id="rId39"/>
    <p:sldId id="326" r:id="rId40"/>
    <p:sldId id="327" r:id="rId41"/>
    <p:sldId id="328" r:id="rId42"/>
    <p:sldId id="329" r:id="rId43"/>
    <p:sldId id="330" r:id="rId4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00FF00"/>
    <a:srgbClr val="33CC33"/>
    <a:srgbClr val="008000"/>
    <a:srgbClr val="6D09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818" autoAdjust="0"/>
    <p:restoredTop sz="94660"/>
  </p:normalViewPr>
  <p:slideViewPr>
    <p:cSldViewPr snapToGrid="0">
      <p:cViewPr varScale="1">
        <p:scale>
          <a:sx n="71" d="100"/>
          <a:sy n="71" d="100"/>
        </p:scale>
        <p:origin x="17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03/02/2023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1748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63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043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580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457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742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665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00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876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666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4668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102956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4689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193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2302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9276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9834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811780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893257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23144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110192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547780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261403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919737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125521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324541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051907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49711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7605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9965610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2.pn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29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.png"/><Relationship Id="rId5" Type="http://schemas.openxmlformats.org/officeDocument/2006/relationships/image" Target="../media/image24.png"/><Relationship Id="rId10" Type="http://schemas.openxmlformats.org/officeDocument/2006/relationships/image" Target="../media/image2.png"/><Relationship Id="rId4" Type="http://schemas.openxmlformats.org/officeDocument/2006/relationships/image" Target="../media/image23.jpe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6.jpeg"/><Relationship Id="rId7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22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3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12" Type="http://schemas.openxmlformats.org/officeDocument/2006/relationships/image" Target="../media/image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jpeg"/><Relationship Id="rId1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3.png"/><Relationship Id="rId3" Type="http://schemas.openxmlformats.org/officeDocument/2006/relationships/image" Target="../media/image51.png"/><Relationship Id="rId7" Type="http://schemas.openxmlformats.org/officeDocument/2006/relationships/image" Target="../media/image55.jpeg"/><Relationship Id="rId12" Type="http://schemas.openxmlformats.org/officeDocument/2006/relationships/image" Target="../media/image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png"/><Relationship Id="rId1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3.pn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12" Type="http://schemas.openxmlformats.org/officeDocument/2006/relationships/image" Target="../media/image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jpeg"/><Relationship Id="rId10" Type="http://schemas.openxmlformats.org/officeDocument/2006/relationships/image" Target="../media/image68.png"/><Relationship Id="rId4" Type="http://schemas.openxmlformats.org/officeDocument/2006/relationships/image" Target="../media/image62.jpeg"/><Relationship Id="rId9" Type="http://schemas.openxmlformats.org/officeDocument/2006/relationships/image" Target="../media/image67.jpeg"/><Relationship Id="rId1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13" Type="http://schemas.openxmlformats.org/officeDocument/2006/relationships/image" Target="../media/image3.png"/><Relationship Id="rId3" Type="http://schemas.openxmlformats.org/officeDocument/2006/relationships/image" Target="../media/image71.jpeg"/><Relationship Id="rId7" Type="http://schemas.openxmlformats.org/officeDocument/2006/relationships/image" Target="../media/image75.png"/><Relationship Id="rId12" Type="http://schemas.openxmlformats.org/officeDocument/2006/relationships/image" Target="../media/image2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11" Type="http://schemas.openxmlformats.org/officeDocument/2006/relationships/image" Target="../media/image79.jpe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Relationship Id="rId1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1.jpeg"/><Relationship Id="rId7" Type="http://schemas.openxmlformats.org/officeDocument/2006/relationships/image" Target="../media/image2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jpeg"/><Relationship Id="rId9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g"/><Relationship Id="rId5" Type="http://schemas.openxmlformats.org/officeDocument/2006/relationships/image" Target="../media/image86.jpg"/><Relationship Id="rId4" Type="http://schemas.openxmlformats.org/officeDocument/2006/relationships/image" Target="../media/image8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13" Type="http://schemas.openxmlformats.org/officeDocument/2006/relationships/image" Target="../media/image3.png"/><Relationship Id="rId3" Type="http://schemas.openxmlformats.org/officeDocument/2006/relationships/image" Target="../media/image71.jpeg"/><Relationship Id="rId7" Type="http://schemas.openxmlformats.org/officeDocument/2006/relationships/image" Target="../media/image92.png"/><Relationship Id="rId12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89.wmf"/><Relationship Id="rId5" Type="http://schemas.openxmlformats.org/officeDocument/2006/relationships/image" Target="../media/image91.jpeg"/><Relationship Id="rId10" Type="http://schemas.openxmlformats.org/officeDocument/2006/relationships/image" Target="../media/image94.jpeg"/><Relationship Id="rId4" Type="http://schemas.openxmlformats.org/officeDocument/2006/relationships/image" Target="../media/image90.png"/><Relationship Id="rId9" Type="http://schemas.openxmlformats.org/officeDocument/2006/relationships/image" Target="../media/image70.jpeg"/><Relationship Id="rId14" Type="http://schemas.openxmlformats.org/officeDocument/2006/relationships/image" Target="../media/image95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6.jpeg"/><Relationship Id="rId7" Type="http://schemas.openxmlformats.org/officeDocument/2006/relationships/image" Target="../media/image97.jpg"/><Relationship Id="rId2" Type="http://schemas.openxmlformats.org/officeDocument/2006/relationships/image" Target="../media/image8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6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jpeg"/><Relationship Id="rId13" Type="http://schemas.openxmlformats.org/officeDocument/2006/relationships/image" Target="../media/image20.jpeg"/><Relationship Id="rId3" Type="http://schemas.openxmlformats.org/officeDocument/2006/relationships/image" Target="../media/image100.png"/><Relationship Id="rId7" Type="http://schemas.openxmlformats.org/officeDocument/2006/relationships/image" Target="../media/image103.jpeg"/><Relationship Id="rId12" Type="http://schemas.openxmlformats.org/officeDocument/2006/relationships/image" Target="../media/image108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jpeg"/><Relationship Id="rId11" Type="http://schemas.openxmlformats.org/officeDocument/2006/relationships/image" Target="../media/image107.jpeg"/><Relationship Id="rId5" Type="http://schemas.openxmlformats.org/officeDocument/2006/relationships/image" Target="../media/image101.jpeg"/><Relationship Id="rId15" Type="http://schemas.openxmlformats.org/officeDocument/2006/relationships/image" Target="../media/image3.png"/><Relationship Id="rId10" Type="http://schemas.openxmlformats.org/officeDocument/2006/relationships/image" Target="../media/image106.jpeg"/><Relationship Id="rId4" Type="http://schemas.openxmlformats.org/officeDocument/2006/relationships/image" Target="../media/image15.jpeg"/><Relationship Id="rId9" Type="http://schemas.openxmlformats.org/officeDocument/2006/relationships/image" Target="../media/image105.jpeg"/><Relationship Id="rId1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eg"/><Relationship Id="rId3" Type="http://schemas.openxmlformats.org/officeDocument/2006/relationships/image" Target="../media/image2.png"/><Relationship Id="rId7" Type="http://schemas.openxmlformats.org/officeDocument/2006/relationships/image" Target="../media/image1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png"/><Relationship Id="rId5" Type="http://schemas.openxmlformats.org/officeDocument/2006/relationships/image" Target="../media/image109.jpeg"/><Relationship Id="rId10" Type="http://schemas.openxmlformats.org/officeDocument/2006/relationships/image" Target="../media/image113.jpeg"/><Relationship Id="rId4" Type="http://schemas.openxmlformats.org/officeDocument/2006/relationships/image" Target="../media/image13.jpeg"/><Relationship Id="rId9" Type="http://schemas.openxmlformats.org/officeDocument/2006/relationships/image" Target="../media/image61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3" Type="http://schemas.openxmlformats.org/officeDocument/2006/relationships/image" Target="../media/image2.png"/><Relationship Id="rId7" Type="http://schemas.openxmlformats.org/officeDocument/2006/relationships/image" Target="../media/image4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2.png"/><Relationship Id="rId4" Type="http://schemas.openxmlformats.org/officeDocument/2006/relationships/image" Target="../media/image114.png"/><Relationship Id="rId9" Type="http://schemas.openxmlformats.org/officeDocument/2006/relationships/image" Target="../media/image116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2.png"/><Relationship Id="rId7" Type="http://schemas.openxmlformats.org/officeDocument/2006/relationships/image" Target="../media/image1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117.jpeg"/><Relationship Id="rId10" Type="http://schemas.openxmlformats.org/officeDocument/2006/relationships/image" Target="../media/image55.jpeg"/><Relationship Id="rId4" Type="http://schemas.openxmlformats.org/officeDocument/2006/relationships/image" Target="../media/image15.jpeg"/><Relationship Id="rId9" Type="http://schemas.openxmlformats.org/officeDocument/2006/relationships/image" Target="../media/image11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jpeg"/><Relationship Id="rId3" Type="http://schemas.openxmlformats.org/officeDocument/2006/relationships/image" Target="../media/image2.png"/><Relationship Id="rId7" Type="http://schemas.openxmlformats.org/officeDocument/2006/relationships/image" Target="../media/image1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121.png"/><Relationship Id="rId4" Type="http://schemas.openxmlformats.org/officeDocument/2006/relationships/image" Target="../media/image120.jpeg"/><Relationship Id="rId9" Type="http://schemas.openxmlformats.org/officeDocument/2006/relationships/image" Target="../media/image49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jpeg"/><Relationship Id="rId3" Type="http://schemas.openxmlformats.org/officeDocument/2006/relationships/image" Target="../media/image2.png"/><Relationship Id="rId7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50.png"/><Relationship Id="rId10" Type="http://schemas.openxmlformats.org/officeDocument/2006/relationships/image" Target="../media/image80.jpeg"/><Relationship Id="rId4" Type="http://schemas.openxmlformats.org/officeDocument/2006/relationships/image" Target="../media/image101.jpeg"/><Relationship Id="rId9" Type="http://schemas.openxmlformats.org/officeDocument/2006/relationships/image" Target="../media/image116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2.png"/><Relationship Id="rId7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jpeg"/><Relationship Id="rId5" Type="http://schemas.openxmlformats.org/officeDocument/2006/relationships/image" Target="../media/image125.jpeg"/><Relationship Id="rId10" Type="http://schemas.openxmlformats.org/officeDocument/2006/relationships/image" Target="../media/image59.jpeg"/><Relationship Id="rId4" Type="http://schemas.openxmlformats.org/officeDocument/2006/relationships/image" Target="../media/image40.png"/><Relationship Id="rId9" Type="http://schemas.openxmlformats.org/officeDocument/2006/relationships/image" Target="../media/image123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jpeg"/><Relationship Id="rId3" Type="http://schemas.openxmlformats.org/officeDocument/2006/relationships/image" Target="../media/image2.png"/><Relationship Id="rId7" Type="http://schemas.openxmlformats.org/officeDocument/2006/relationships/image" Target="../media/image1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126.png"/><Relationship Id="rId10" Type="http://schemas.openxmlformats.org/officeDocument/2006/relationships/image" Target="../media/image129.jpeg"/><Relationship Id="rId4" Type="http://schemas.openxmlformats.org/officeDocument/2006/relationships/image" Target="../media/image103.jpeg"/><Relationship Id="rId9" Type="http://schemas.openxmlformats.org/officeDocument/2006/relationships/image" Target="../media/image112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2.png"/><Relationship Id="rId7" Type="http://schemas.openxmlformats.org/officeDocument/2006/relationships/image" Target="../media/image1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jpeg"/><Relationship Id="rId5" Type="http://schemas.openxmlformats.org/officeDocument/2006/relationships/image" Target="../media/image130.png"/><Relationship Id="rId4" Type="http://schemas.openxmlformats.org/officeDocument/2006/relationships/image" Target="../media/image20.jpeg"/><Relationship Id="rId9" Type="http://schemas.openxmlformats.org/officeDocument/2006/relationships/image" Target="../media/image133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jpeg"/><Relationship Id="rId3" Type="http://schemas.openxmlformats.org/officeDocument/2006/relationships/image" Target="../media/image2.png"/><Relationship Id="rId7" Type="http://schemas.openxmlformats.org/officeDocument/2006/relationships/image" Target="../media/image7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5.png"/><Relationship Id="rId5" Type="http://schemas.openxmlformats.org/officeDocument/2006/relationships/image" Target="../media/image134.png"/><Relationship Id="rId10" Type="http://schemas.openxmlformats.org/officeDocument/2006/relationships/image" Target="../media/image138.jpeg"/><Relationship Id="rId4" Type="http://schemas.openxmlformats.org/officeDocument/2006/relationships/image" Target="../media/image104.jpeg"/><Relationship Id="rId9" Type="http://schemas.openxmlformats.org/officeDocument/2006/relationships/image" Target="../media/image13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62.jpeg"/><Relationship Id="rId117" Type="http://schemas.openxmlformats.org/officeDocument/2006/relationships/image" Target="../media/image253.jpeg"/><Relationship Id="rId21" Type="http://schemas.openxmlformats.org/officeDocument/2006/relationships/image" Target="../media/image157.jpeg"/><Relationship Id="rId42" Type="http://schemas.openxmlformats.org/officeDocument/2006/relationships/image" Target="../media/image178.jpeg"/><Relationship Id="rId47" Type="http://schemas.openxmlformats.org/officeDocument/2006/relationships/image" Target="../media/image183.jpeg"/><Relationship Id="rId63" Type="http://schemas.openxmlformats.org/officeDocument/2006/relationships/image" Target="../media/image199.jpeg"/><Relationship Id="rId68" Type="http://schemas.openxmlformats.org/officeDocument/2006/relationships/image" Target="../media/image204.jpeg"/><Relationship Id="rId84" Type="http://schemas.openxmlformats.org/officeDocument/2006/relationships/image" Target="../media/image220.jpeg"/><Relationship Id="rId89" Type="http://schemas.openxmlformats.org/officeDocument/2006/relationships/image" Target="../media/image225.jpeg"/><Relationship Id="rId112" Type="http://schemas.openxmlformats.org/officeDocument/2006/relationships/image" Target="../media/image248.jpeg"/><Relationship Id="rId16" Type="http://schemas.openxmlformats.org/officeDocument/2006/relationships/image" Target="../media/image152.jpeg"/><Relationship Id="rId107" Type="http://schemas.openxmlformats.org/officeDocument/2006/relationships/image" Target="../media/image243.jpeg"/><Relationship Id="rId11" Type="http://schemas.openxmlformats.org/officeDocument/2006/relationships/image" Target="../media/image147.jpeg"/><Relationship Id="rId32" Type="http://schemas.openxmlformats.org/officeDocument/2006/relationships/image" Target="../media/image168.jpeg"/><Relationship Id="rId37" Type="http://schemas.openxmlformats.org/officeDocument/2006/relationships/image" Target="../media/image173.jpeg"/><Relationship Id="rId53" Type="http://schemas.openxmlformats.org/officeDocument/2006/relationships/image" Target="../media/image189.jpeg"/><Relationship Id="rId58" Type="http://schemas.openxmlformats.org/officeDocument/2006/relationships/image" Target="../media/image194.jpeg"/><Relationship Id="rId74" Type="http://schemas.openxmlformats.org/officeDocument/2006/relationships/image" Target="../media/image210.jpeg"/><Relationship Id="rId79" Type="http://schemas.openxmlformats.org/officeDocument/2006/relationships/image" Target="../media/image215.jpeg"/><Relationship Id="rId102" Type="http://schemas.openxmlformats.org/officeDocument/2006/relationships/image" Target="../media/image238.jpeg"/><Relationship Id="rId123" Type="http://schemas.openxmlformats.org/officeDocument/2006/relationships/image" Target="../media/image259.jpeg"/><Relationship Id="rId5" Type="http://schemas.openxmlformats.org/officeDocument/2006/relationships/image" Target="../media/image141.jpeg"/><Relationship Id="rId90" Type="http://schemas.openxmlformats.org/officeDocument/2006/relationships/image" Target="../media/image226.jpeg"/><Relationship Id="rId95" Type="http://schemas.openxmlformats.org/officeDocument/2006/relationships/image" Target="../media/image231.jpeg"/><Relationship Id="rId19" Type="http://schemas.openxmlformats.org/officeDocument/2006/relationships/image" Target="../media/image155.jpeg"/><Relationship Id="rId14" Type="http://schemas.openxmlformats.org/officeDocument/2006/relationships/image" Target="../media/image150.jpeg"/><Relationship Id="rId22" Type="http://schemas.openxmlformats.org/officeDocument/2006/relationships/image" Target="../media/image158.jpeg"/><Relationship Id="rId27" Type="http://schemas.openxmlformats.org/officeDocument/2006/relationships/image" Target="../media/image163.jpeg"/><Relationship Id="rId30" Type="http://schemas.openxmlformats.org/officeDocument/2006/relationships/image" Target="../media/image166.jpeg"/><Relationship Id="rId35" Type="http://schemas.openxmlformats.org/officeDocument/2006/relationships/image" Target="../media/image171.jpeg"/><Relationship Id="rId43" Type="http://schemas.openxmlformats.org/officeDocument/2006/relationships/image" Target="../media/image179.jpeg"/><Relationship Id="rId48" Type="http://schemas.openxmlformats.org/officeDocument/2006/relationships/image" Target="../media/image184.jpeg"/><Relationship Id="rId56" Type="http://schemas.openxmlformats.org/officeDocument/2006/relationships/image" Target="../media/image192.jpeg"/><Relationship Id="rId64" Type="http://schemas.openxmlformats.org/officeDocument/2006/relationships/image" Target="../media/image200.jpeg"/><Relationship Id="rId69" Type="http://schemas.openxmlformats.org/officeDocument/2006/relationships/image" Target="../media/image205.jpeg"/><Relationship Id="rId77" Type="http://schemas.openxmlformats.org/officeDocument/2006/relationships/image" Target="../media/image213.jpeg"/><Relationship Id="rId100" Type="http://schemas.openxmlformats.org/officeDocument/2006/relationships/image" Target="../media/image236.jpeg"/><Relationship Id="rId105" Type="http://schemas.openxmlformats.org/officeDocument/2006/relationships/image" Target="../media/image241.jpeg"/><Relationship Id="rId113" Type="http://schemas.openxmlformats.org/officeDocument/2006/relationships/image" Target="../media/image249.jpeg"/><Relationship Id="rId118" Type="http://schemas.openxmlformats.org/officeDocument/2006/relationships/image" Target="../media/image254.jpeg"/><Relationship Id="rId126" Type="http://schemas.openxmlformats.org/officeDocument/2006/relationships/image" Target="../media/image262.jpeg"/><Relationship Id="rId8" Type="http://schemas.openxmlformats.org/officeDocument/2006/relationships/image" Target="../media/image144.jpeg"/><Relationship Id="rId51" Type="http://schemas.openxmlformats.org/officeDocument/2006/relationships/image" Target="../media/image187.jpeg"/><Relationship Id="rId72" Type="http://schemas.openxmlformats.org/officeDocument/2006/relationships/image" Target="../media/image208.jpeg"/><Relationship Id="rId80" Type="http://schemas.openxmlformats.org/officeDocument/2006/relationships/image" Target="../media/image216.jpeg"/><Relationship Id="rId85" Type="http://schemas.openxmlformats.org/officeDocument/2006/relationships/image" Target="../media/image221.jpeg"/><Relationship Id="rId93" Type="http://schemas.openxmlformats.org/officeDocument/2006/relationships/image" Target="../media/image229.jpeg"/><Relationship Id="rId98" Type="http://schemas.openxmlformats.org/officeDocument/2006/relationships/image" Target="../media/image234.jpeg"/><Relationship Id="rId121" Type="http://schemas.openxmlformats.org/officeDocument/2006/relationships/image" Target="../media/image257.jpeg"/><Relationship Id="rId3" Type="http://schemas.openxmlformats.org/officeDocument/2006/relationships/image" Target="../media/image3.png"/><Relationship Id="rId12" Type="http://schemas.openxmlformats.org/officeDocument/2006/relationships/image" Target="../media/image148.jpeg"/><Relationship Id="rId17" Type="http://schemas.openxmlformats.org/officeDocument/2006/relationships/image" Target="../media/image153.jpeg"/><Relationship Id="rId25" Type="http://schemas.openxmlformats.org/officeDocument/2006/relationships/image" Target="../media/image161.jpeg"/><Relationship Id="rId33" Type="http://schemas.openxmlformats.org/officeDocument/2006/relationships/image" Target="../media/image169.jpeg"/><Relationship Id="rId38" Type="http://schemas.openxmlformats.org/officeDocument/2006/relationships/image" Target="../media/image174.jpeg"/><Relationship Id="rId46" Type="http://schemas.openxmlformats.org/officeDocument/2006/relationships/image" Target="../media/image182.jpeg"/><Relationship Id="rId59" Type="http://schemas.openxmlformats.org/officeDocument/2006/relationships/image" Target="../media/image195.jpeg"/><Relationship Id="rId67" Type="http://schemas.openxmlformats.org/officeDocument/2006/relationships/image" Target="../media/image203.jpeg"/><Relationship Id="rId103" Type="http://schemas.openxmlformats.org/officeDocument/2006/relationships/image" Target="../media/image239.jpeg"/><Relationship Id="rId108" Type="http://schemas.openxmlformats.org/officeDocument/2006/relationships/image" Target="../media/image244.jpeg"/><Relationship Id="rId116" Type="http://schemas.openxmlformats.org/officeDocument/2006/relationships/image" Target="../media/image252.jpeg"/><Relationship Id="rId124" Type="http://schemas.openxmlformats.org/officeDocument/2006/relationships/image" Target="../media/image260.jpeg"/><Relationship Id="rId20" Type="http://schemas.openxmlformats.org/officeDocument/2006/relationships/image" Target="../media/image156.jpeg"/><Relationship Id="rId41" Type="http://schemas.openxmlformats.org/officeDocument/2006/relationships/image" Target="../media/image177.jpeg"/><Relationship Id="rId54" Type="http://schemas.openxmlformats.org/officeDocument/2006/relationships/image" Target="../media/image190.jpeg"/><Relationship Id="rId62" Type="http://schemas.openxmlformats.org/officeDocument/2006/relationships/image" Target="../media/image198.jpeg"/><Relationship Id="rId70" Type="http://schemas.openxmlformats.org/officeDocument/2006/relationships/image" Target="../media/image206.jpeg"/><Relationship Id="rId75" Type="http://schemas.openxmlformats.org/officeDocument/2006/relationships/image" Target="../media/image211.jpeg"/><Relationship Id="rId83" Type="http://schemas.openxmlformats.org/officeDocument/2006/relationships/image" Target="../media/image219.jpeg"/><Relationship Id="rId88" Type="http://schemas.openxmlformats.org/officeDocument/2006/relationships/image" Target="../media/image224.jpeg"/><Relationship Id="rId91" Type="http://schemas.openxmlformats.org/officeDocument/2006/relationships/image" Target="../media/image227.jpeg"/><Relationship Id="rId96" Type="http://schemas.openxmlformats.org/officeDocument/2006/relationships/image" Target="../media/image232.jpeg"/><Relationship Id="rId111" Type="http://schemas.openxmlformats.org/officeDocument/2006/relationships/image" Target="../media/image2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2.jpeg"/><Relationship Id="rId15" Type="http://schemas.openxmlformats.org/officeDocument/2006/relationships/image" Target="../media/image151.jpeg"/><Relationship Id="rId23" Type="http://schemas.openxmlformats.org/officeDocument/2006/relationships/image" Target="../media/image159.jpeg"/><Relationship Id="rId28" Type="http://schemas.openxmlformats.org/officeDocument/2006/relationships/image" Target="../media/image164.jpeg"/><Relationship Id="rId36" Type="http://schemas.openxmlformats.org/officeDocument/2006/relationships/image" Target="../media/image172.jpeg"/><Relationship Id="rId49" Type="http://schemas.openxmlformats.org/officeDocument/2006/relationships/image" Target="../media/image185.jpeg"/><Relationship Id="rId57" Type="http://schemas.openxmlformats.org/officeDocument/2006/relationships/image" Target="../media/image193.jpeg"/><Relationship Id="rId106" Type="http://schemas.openxmlformats.org/officeDocument/2006/relationships/image" Target="../media/image242.jpeg"/><Relationship Id="rId114" Type="http://schemas.openxmlformats.org/officeDocument/2006/relationships/image" Target="../media/image250.jpeg"/><Relationship Id="rId119" Type="http://schemas.openxmlformats.org/officeDocument/2006/relationships/image" Target="../media/image255.jpeg"/><Relationship Id="rId127" Type="http://schemas.openxmlformats.org/officeDocument/2006/relationships/image" Target="../media/image263.jpeg"/><Relationship Id="rId10" Type="http://schemas.openxmlformats.org/officeDocument/2006/relationships/image" Target="../media/image146.jpeg"/><Relationship Id="rId31" Type="http://schemas.openxmlformats.org/officeDocument/2006/relationships/image" Target="../media/image167.jpeg"/><Relationship Id="rId44" Type="http://schemas.openxmlformats.org/officeDocument/2006/relationships/image" Target="../media/image180.jpeg"/><Relationship Id="rId52" Type="http://schemas.openxmlformats.org/officeDocument/2006/relationships/image" Target="../media/image188.jpeg"/><Relationship Id="rId60" Type="http://schemas.openxmlformats.org/officeDocument/2006/relationships/image" Target="../media/image196.jpeg"/><Relationship Id="rId65" Type="http://schemas.openxmlformats.org/officeDocument/2006/relationships/image" Target="../media/image201.jpeg"/><Relationship Id="rId73" Type="http://schemas.openxmlformats.org/officeDocument/2006/relationships/image" Target="../media/image209.jpeg"/><Relationship Id="rId78" Type="http://schemas.openxmlformats.org/officeDocument/2006/relationships/image" Target="../media/image214.jpeg"/><Relationship Id="rId81" Type="http://schemas.openxmlformats.org/officeDocument/2006/relationships/image" Target="../media/image217.jpeg"/><Relationship Id="rId86" Type="http://schemas.openxmlformats.org/officeDocument/2006/relationships/image" Target="../media/image222.jpeg"/><Relationship Id="rId94" Type="http://schemas.openxmlformats.org/officeDocument/2006/relationships/image" Target="../media/image230.jpeg"/><Relationship Id="rId99" Type="http://schemas.openxmlformats.org/officeDocument/2006/relationships/image" Target="../media/image235.jpeg"/><Relationship Id="rId101" Type="http://schemas.openxmlformats.org/officeDocument/2006/relationships/image" Target="../media/image237.jpeg"/><Relationship Id="rId122" Type="http://schemas.openxmlformats.org/officeDocument/2006/relationships/image" Target="../media/image258.jpeg"/><Relationship Id="rId4" Type="http://schemas.openxmlformats.org/officeDocument/2006/relationships/image" Target="../media/image140.jpeg"/><Relationship Id="rId9" Type="http://schemas.openxmlformats.org/officeDocument/2006/relationships/image" Target="../media/image145.jpeg"/><Relationship Id="rId13" Type="http://schemas.openxmlformats.org/officeDocument/2006/relationships/image" Target="../media/image149.jpeg"/><Relationship Id="rId18" Type="http://schemas.openxmlformats.org/officeDocument/2006/relationships/image" Target="../media/image154.jpeg"/><Relationship Id="rId39" Type="http://schemas.openxmlformats.org/officeDocument/2006/relationships/image" Target="../media/image175.jpeg"/><Relationship Id="rId109" Type="http://schemas.openxmlformats.org/officeDocument/2006/relationships/image" Target="../media/image245.jpeg"/><Relationship Id="rId34" Type="http://schemas.openxmlformats.org/officeDocument/2006/relationships/image" Target="../media/image170.jpeg"/><Relationship Id="rId50" Type="http://schemas.openxmlformats.org/officeDocument/2006/relationships/image" Target="../media/image186.jpeg"/><Relationship Id="rId55" Type="http://schemas.openxmlformats.org/officeDocument/2006/relationships/image" Target="../media/image191.jpeg"/><Relationship Id="rId76" Type="http://schemas.openxmlformats.org/officeDocument/2006/relationships/image" Target="../media/image212.jpeg"/><Relationship Id="rId97" Type="http://schemas.openxmlformats.org/officeDocument/2006/relationships/image" Target="../media/image233.jpeg"/><Relationship Id="rId104" Type="http://schemas.openxmlformats.org/officeDocument/2006/relationships/image" Target="../media/image240.jpeg"/><Relationship Id="rId120" Type="http://schemas.openxmlformats.org/officeDocument/2006/relationships/image" Target="../media/image256.jpeg"/><Relationship Id="rId125" Type="http://schemas.openxmlformats.org/officeDocument/2006/relationships/image" Target="../media/image261.jpeg"/><Relationship Id="rId7" Type="http://schemas.openxmlformats.org/officeDocument/2006/relationships/image" Target="../media/image143.jpeg"/><Relationship Id="rId71" Type="http://schemas.openxmlformats.org/officeDocument/2006/relationships/image" Target="../media/image207.jpeg"/><Relationship Id="rId92" Type="http://schemas.openxmlformats.org/officeDocument/2006/relationships/image" Target="../media/image228.jpeg"/><Relationship Id="rId2" Type="http://schemas.openxmlformats.org/officeDocument/2006/relationships/image" Target="../media/image2.png"/><Relationship Id="rId29" Type="http://schemas.openxmlformats.org/officeDocument/2006/relationships/image" Target="../media/image165.jpeg"/><Relationship Id="rId24" Type="http://schemas.openxmlformats.org/officeDocument/2006/relationships/image" Target="../media/image160.jpeg"/><Relationship Id="rId40" Type="http://schemas.openxmlformats.org/officeDocument/2006/relationships/image" Target="../media/image176.jpeg"/><Relationship Id="rId45" Type="http://schemas.openxmlformats.org/officeDocument/2006/relationships/image" Target="../media/image181.jpeg"/><Relationship Id="rId66" Type="http://schemas.openxmlformats.org/officeDocument/2006/relationships/image" Target="../media/image202.jpeg"/><Relationship Id="rId87" Type="http://schemas.openxmlformats.org/officeDocument/2006/relationships/image" Target="../media/image223.jpeg"/><Relationship Id="rId110" Type="http://schemas.openxmlformats.org/officeDocument/2006/relationships/image" Target="../media/image246.jpeg"/><Relationship Id="rId115" Type="http://schemas.openxmlformats.org/officeDocument/2006/relationships/image" Target="../media/image251.jpeg"/><Relationship Id="rId61" Type="http://schemas.openxmlformats.org/officeDocument/2006/relationships/image" Target="../media/image197.jpeg"/><Relationship Id="rId82" Type="http://schemas.openxmlformats.org/officeDocument/2006/relationships/image" Target="../media/image21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2635521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057520" y="3932143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 bwMode="auto">
          <a:xfrm>
            <a:off x="73713" y="43330"/>
            <a:ext cx="12060000" cy="67680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4000" b="1" smtClean="0">
              <a:solidFill>
                <a:srgbClr val="F2AA6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876067" y="4635870"/>
            <a:ext cx="2556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2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548257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magin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16" y="152191"/>
            <a:ext cx="1168302" cy="720000"/>
          </a:xfrm>
          <a:prstGeom prst="rect">
            <a:avLst/>
          </a:prstGeom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2731" y="192720"/>
            <a:ext cx="585368" cy="720000"/>
          </a:xfrm>
          <a:prstGeom prst="rect">
            <a:avLst/>
          </a:prstGeom>
        </p:spPr>
      </p:pic>
      <p:sp>
        <p:nvSpPr>
          <p:cNvPr id="37" name="Rectangle 101"/>
          <p:cNvSpPr>
            <a:spLocks noChangeArrowheads="1"/>
          </p:cNvSpPr>
          <p:nvPr/>
        </p:nvSpPr>
        <p:spPr bwMode="auto">
          <a:xfrm>
            <a:off x="685567" y="1363977"/>
            <a:ext cx="10620000" cy="3708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 dirty="0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8" name="Rectangle 15"/>
          <p:cNvSpPr>
            <a:spLocks noChangeArrowheads="1"/>
          </p:cNvSpPr>
          <p:nvPr/>
        </p:nvSpPr>
        <p:spPr bwMode="auto">
          <a:xfrm>
            <a:off x="3744000" y="3263003"/>
            <a:ext cx="1079897" cy="1368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 Box 12"/>
          <p:cNvSpPr txBox="1">
            <a:spLocks noChangeArrowheads="1"/>
          </p:cNvSpPr>
          <p:nvPr/>
        </p:nvSpPr>
        <p:spPr bwMode="auto">
          <a:xfrm>
            <a:off x="3860445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1325058" y="1440000"/>
            <a:ext cx="3532697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</a:p>
        </p:txBody>
      </p:sp>
      <p:sp>
        <p:nvSpPr>
          <p:cNvPr id="41" name="Text Box 9"/>
          <p:cNvSpPr txBox="1">
            <a:spLocks noChangeArrowheads="1"/>
          </p:cNvSpPr>
          <p:nvPr/>
        </p:nvSpPr>
        <p:spPr bwMode="auto">
          <a:xfrm>
            <a:off x="3920464" y="2785222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Rectangle 16"/>
          <p:cNvSpPr>
            <a:spLocks noChangeArrowheads="1"/>
          </p:cNvSpPr>
          <p:nvPr/>
        </p:nvSpPr>
        <p:spPr bwMode="auto">
          <a:xfrm>
            <a:off x="2592000" y="2844661"/>
            <a:ext cx="1079897" cy="17820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2730386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2770600" y="2386874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940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14"/>
          <p:cNvSpPr txBox="1">
            <a:spLocks noChangeArrowheads="1"/>
          </p:cNvSpPr>
          <p:nvPr/>
        </p:nvSpPr>
        <p:spPr bwMode="auto">
          <a:xfrm>
            <a:off x="2663631" y="4161600"/>
            <a:ext cx="912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+118</a:t>
            </a:r>
            <a:endParaRPr lang="it-IT" altLang="it-IT" sz="2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Rectangle 17"/>
          <p:cNvSpPr>
            <a:spLocks noChangeArrowheads="1"/>
          </p:cNvSpPr>
          <p:nvPr/>
        </p:nvSpPr>
        <p:spPr bwMode="auto">
          <a:xfrm>
            <a:off x="1440000" y="2476101"/>
            <a:ext cx="1079897" cy="216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1525481" y="4586283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445660" y="2016333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9" name="Text Box 15"/>
          <p:cNvSpPr txBox="1">
            <a:spLocks noChangeArrowheads="1"/>
          </p:cNvSpPr>
          <p:nvPr/>
        </p:nvSpPr>
        <p:spPr bwMode="auto">
          <a:xfrm>
            <a:off x="1527112" y="4161226"/>
            <a:ext cx="912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+200</a:t>
            </a:r>
            <a:endParaRPr lang="it-IT" altLang="it-IT" sz="2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6864212" y="1440000"/>
            <a:ext cx="397057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51" name="Rectangle 15"/>
          <p:cNvSpPr>
            <a:spLocks noChangeArrowheads="1"/>
          </p:cNvSpPr>
          <p:nvPr/>
        </p:nvSpPr>
        <p:spPr bwMode="auto">
          <a:xfrm>
            <a:off x="9484545" y="3145479"/>
            <a:ext cx="1079897" cy="1461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Text Box 12"/>
          <p:cNvSpPr txBox="1">
            <a:spLocks noChangeArrowheads="1"/>
          </p:cNvSpPr>
          <p:nvPr/>
        </p:nvSpPr>
        <p:spPr bwMode="auto">
          <a:xfrm>
            <a:off x="9592067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3" name="Text Box 9"/>
          <p:cNvSpPr txBox="1">
            <a:spLocks noChangeArrowheads="1"/>
          </p:cNvSpPr>
          <p:nvPr/>
        </p:nvSpPr>
        <p:spPr bwMode="auto">
          <a:xfrm>
            <a:off x="9507535" y="2660672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5.560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16"/>
          <p:cNvSpPr>
            <a:spLocks noChangeArrowheads="1"/>
          </p:cNvSpPr>
          <p:nvPr/>
        </p:nvSpPr>
        <p:spPr bwMode="auto">
          <a:xfrm>
            <a:off x="8352000" y="2626033"/>
            <a:ext cx="1079897" cy="19764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Text Box 10"/>
          <p:cNvSpPr txBox="1">
            <a:spLocks noChangeArrowheads="1"/>
          </p:cNvSpPr>
          <p:nvPr/>
        </p:nvSpPr>
        <p:spPr bwMode="auto">
          <a:xfrm>
            <a:off x="8430839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8388178" y="2160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7.514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Text Box 15"/>
          <p:cNvSpPr txBox="1">
            <a:spLocks noChangeArrowheads="1"/>
          </p:cNvSpPr>
          <p:nvPr/>
        </p:nvSpPr>
        <p:spPr bwMode="auto">
          <a:xfrm>
            <a:off x="8267240" y="4161600"/>
            <a:ext cx="1191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+1.954</a:t>
            </a:r>
            <a:endParaRPr lang="it-IT" altLang="it-IT" sz="2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Rectangle 17"/>
          <p:cNvSpPr>
            <a:spLocks noChangeArrowheads="1"/>
          </p:cNvSpPr>
          <p:nvPr/>
        </p:nvSpPr>
        <p:spPr bwMode="auto">
          <a:xfrm>
            <a:off x="7200000" y="2445251"/>
            <a:ext cx="1079897" cy="216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9" name="Text Box 8"/>
          <p:cNvSpPr txBox="1">
            <a:spLocks noChangeArrowheads="1"/>
          </p:cNvSpPr>
          <p:nvPr/>
        </p:nvSpPr>
        <p:spPr bwMode="auto">
          <a:xfrm>
            <a:off x="7301089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13"/>
          <p:cNvSpPr txBox="1">
            <a:spLocks noChangeArrowheads="1"/>
          </p:cNvSpPr>
          <p:nvPr/>
        </p:nvSpPr>
        <p:spPr bwMode="auto">
          <a:xfrm>
            <a:off x="7243102" y="1974926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8.207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Text Box 14"/>
          <p:cNvSpPr txBox="1">
            <a:spLocks noChangeArrowheads="1"/>
          </p:cNvSpPr>
          <p:nvPr/>
        </p:nvSpPr>
        <p:spPr bwMode="auto">
          <a:xfrm>
            <a:off x="7305189" y="4161600"/>
            <a:ext cx="912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+693</a:t>
            </a:r>
            <a:endParaRPr lang="it-IT" altLang="it-IT" sz="2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2689424" y="61821"/>
            <a:ext cx="706026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b="1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RAFFRONTO  ULTIMI 3 ANNI </a:t>
            </a:r>
          </a:p>
          <a:p>
            <a:pPr algn="ctr" defTabSz="457200">
              <a:defRPr/>
            </a:pPr>
            <a:r>
              <a:rPr lang="it-IT" altLang="it-IT" sz="28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  <a:r>
              <a:rPr lang="it-IT" altLang="it-IT" sz="2800" b="1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</a:t>
            </a:r>
            <a:r>
              <a:rPr lang="it-IT" altLang="it-IT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CRONO</a:t>
            </a:r>
            <a:endParaRPr lang="it-IT" altLang="it-IT" sz="28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1231059" y="5284939"/>
            <a:ext cx="960250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si vede nel 2022 si registra un certo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incremento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ai 2 anni precedenti sia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nelle 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nelle </a:t>
            </a: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</a:t>
            </a:r>
          </a:p>
        </p:txBody>
      </p:sp>
    </p:spTree>
    <p:extLst>
      <p:ext uri="{BB962C8B-B14F-4D97-AF65-F5344CB8AC3E}">
        <p14:creationId xmlns:p14="http://schemas.microsoft.com/office/powerpoint/2010/main" val="3210813184"/>
      </p:ext>
    </p:extLst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5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35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2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7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2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/>
      <p:bldP spid="40" grpId="0"/>
      <p:bldP spid="41" grpId="0"/>
      <p:bldP spid="42" grpId="0" animBg="1"/>
      <p:bldP spid="43" grpId="0"/>
      <p:bldP spid="44" grpId="0"/>
      <p:bldP spid="45" grpId="0"/>
      <p:bldP spid="46" grpId="0" animBg="1"/>
      <p:bldP spid="47" grpId="0"/>
      <p:bldP spid="48" grpId="0"/>
      <p:bldP spid="49" grpId="0"/>
      <p:bldP spid="50" grpId="0"/>
      <p:bldP spid="51" grpId="0" animBg="1"/>
      <p:bldP spid="52" grpId="0"/>
      <p:bldP spid="53" grpId="0"/>
      <p:bldP spid="54" grpId="0" animBg="1"/>
      <p:bldP spid="55" grpId="0"/>
      <p:bldP spid="56" grpId="0"/>
      <p:bldP spid="57" grpId="0"/>
      <p:bldP spid="58" grpId="0" animBg="1"/>
      <p:bldP spid="59" grpId="0"/>
      <p:bldP spid="60" grpId="0"/>
      <p:bldP spid="61" grpId="0"/>
      <p:bldP spid="31" grpId="0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3168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3168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901804" y="3168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2119" y="3168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25" y="3168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941" y="3168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3168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5763" y="3168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8791" y="3168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3168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804" y="3168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2119" y="3168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25" y="3168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6763941" y="3168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3168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763" y="3168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3720988" y="2754500"/>
            <a:ext cx="499713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</a:t>
            </a:r>
            <a:r>
              <a:rPr lang="it-IT" altLang="it-IT" sz="28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affronto ultimi 3 anni </a:t>
            </a:r>
          </a:p>
          <a:p>
            <a:pPr algn="ctr" defTabSz="457200">
              <a:defRPr/>
            </a:pPr>
            <a:r>
              <a:rPr lang="it-IT" altLang="it-IT" sz="28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GIORNATE  GARA</a:t>
            </a:r>
          </a:p>
          <a:p>
            <a:pPr algn="ctr" defTabSz="457200">
              <a:defRPr/>
            </a:pPr>
            <a:r>
              <a:rPr lang="it-IT" altLang="it-IT" sz="28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negli sport più cronometrati</a:t>
            </a:r>
            <a:endParaRPr lang="it-IT" altLang="it-IT" sz="2800" b="1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286614"/>
      </p:ext>
    </p:extLst>
  </p:cSld>
  <p:clrMapOvr>
    <a:masterClrMapping/>
  </p:clrMapOvr>
  <p:transition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375E-6 1.11111E-6 L 4.375E-6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1.11111E-6 L 2.91667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5E-6 1.11111E-6 L 1.25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1.11111E-6 L -2.08333E-7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66667E-6 1.11111E-6 L -1.66667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1.11111E-6 L -3.125E-6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58333E-6 1.11111E-6 L -4.58333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833E-6 1.11111E-6 L 3.95833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375E-6 1.11111E-6 L 4.375E-6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1.11111E-6 L 2.91667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5E-6 1.11111E-6 L 1.25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1.11111E-6 L -2.08333E-7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66667E-6 1.11111E-6 L -1.66667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1.11111E-6 L -3.125E-6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58333E-6 1.11111E-6 L -4.58333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833E-6 1.11111E-6 L 3.95833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6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762626" y="2362560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605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2" name="Text Box 12"/>
          <p:cNvSpPr txBox="1">
            <a:spLocks noChangeArrowheads="1"/>
          </p:cNvSpPr>
          <p:nvPr/>
        </p:nvSpPr>
        <p:spPr bwMode="auto">
          <a:xfrm>
            <a:off x="5387430" y="558404"/>
            <a:ext cx="22958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 </a:t>
            </a: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01803" y="1829945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04496" name="Picture 16" descr="Hockey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296361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818044"/>
            <a:ext cx="756047" cy="27072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6538" y="3603737"/>
            <a:ext cx="756047" cy="1926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645324" y="5128022"/>
            <a:ext cx="867545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+174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770089" y="5128022"/>
            <a:ext cx="867545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+119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594024" y="3142877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150602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4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4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2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31513" y="318538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79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01803" y="1884830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282775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930" y="3595436"/>
            <a:ext cx="756047" cy="1908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822638"/>
            <a:ext cx="756047" cy="270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801532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-34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873881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36544" y="2403588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113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382259" y="589360"/>
            <a:ext cx="287290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371014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47842" y="2720921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7119" y="191548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89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296307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3120732"/>
            <a:ext cx="756047" cy="24012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3484315"/>
            <a:ext cx="756047" cy="2037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08681" y="5079035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+10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07757" y="5095364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01860" y="3076178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56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Picture 25" descr="Palla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5338419" y="542926"/>
            <a:ext cx="30748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555726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3253708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199280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397068"/>
            <a:ext cx="756047" cy="3160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3686774"/>
            <a:ext cx="756047" cy="1882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08988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86044" y="5111693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-10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40414" y="5128022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1875918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Picture 18" descr="fondo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5226436" y="461963"/>
            <a:ext cx="333456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NORDICO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(fondo + biathlon)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494168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3727092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83031" y="1847546"/>
            <a:ext cx="64633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	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1323" y="2252259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4131343"/>
            <a:ext cx="756047" cy="13716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5347" y="5410970"/>
            <a:ext cx="756047" cy="97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40681" y="4981061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879625" y="4981063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 rot="160037">
            <a:off x="6775883" y="4993021"/>
            <a:ext cx="35618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330267" y="286737"/>
            <a:ext cx="299607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</a:p>
          <a:p>
            <a:pPr algn="ctr" defTabSz="457200">
              <a:defRPr/>
            </a:pPr>
            <a:r>
              <a:rPr lang="it-IT" altLang="it-IT" sz="3600" i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600" i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ista+strada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185356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188634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3224405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1216" y="3630334"/>
            <a:ext cx="756047" cy="1882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279107"/>
            <a:ext cx="756047" cy="324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5454" y="4395370"/>
            <a:ext cx="756047" cy="1116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25579" y="5062706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+36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41396" y="5058497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06452" y="398608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5505362" y="572692"/>
            <a:ext cx="19980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88001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190354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25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33440" y="2665491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36481" y="3052907"/>
            <a:ext cx="756047" cy="2530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356784"/>
            <a:ext cx="756047" cy="324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3461806"/>
            <a:ext cx="756047" cy="2124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72150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+11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009354" y="5095364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-7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06452" y="306200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5718660" y="351235"/>
            <a:ext cx="249299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243192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61958" y="277273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189124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351359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57077" y="3185042"/>
            <a:ext cx="756047" cy="2386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609347" y="2845360"/>
            <a:ext cx="756047" cy="2725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902159" y="5095364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002876" y="5079035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2421560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5375878" y="579835"/>
            <a:ext cx="24689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746203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4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ChangeArrowheads="1"/>
          </p:cNvSpPr>
          <p:nvPr/>
        </p:nvSpPr>
        <p:spPr bwMode="auto">
          <a:xfrm>
            <a:off x="3605213" y="1260000"/>
            <a:ext cx="3200400" cy="863204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47" name="Rectangle 3"/>
          <p:cNvSpPr>
            <a:spLocks noChangeArrowheads="1"/>
          </p:cNvSpPr>
          <p:nvPr/>
        </p:nvSpPr>
        <p:spPr bwMode="auto">
          <a:xfrm>
            <a:off x="6803572" y="1260000"/>
            <a:ext cx="482400" cy="86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48" name="Rectangle 4"/>
          <p:cNvSpPr>
            <a:spLocks noChangeArrowheads="1"/>
          </p:cNvSpPr>
          <p:nvPr/>
        </p:nvSpPr>
        <p:spPr bwMode="auto">
          <a:xfrm>
            <a:off x="7280844" y="1260000"/>
            <a:ext cx="392400" cy="864000"/>
          </a:xfrm>
          <a:prstGeom prst="rect">
            <a:avLst/>
          </a:prstGeom>
          <a:gradFill rotWithShape="1">
            <a:gsLst>
              <a:gs pos="0">
                <a:srgbClr val="0066FF">
                  <a:gamma/>
                  <a:shade val="46275"/>
                  <a:invGamma/>
                </a:srgbClr>
              </a:gs>
              <a:gs pos="5000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49" name="Rectangle 5"/>
          <p:cNvSpPr>
            <a:spLocks noChangeArrowheads="1"/>
          </p:cNvSpPr>
          <p:nvPr/>
        </p:nvSpPr>
        <p:spPr bwMode="auto">
          <a:xfrm>
            <a:off x="7677150" y="1260000"/>
            <a:ext cx="229791" cy="864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0" name="Rectangle 6"/>
          <p:cNvSpPr>
            <a:spLocks noChangeArrowheads="1"/>
          </p:cNvSpPr>
          <p:nvPr/>
        </p:nvSpPr>
        <p:spPr bwMode="auto">
          <a:xfrm>
            <a:off x="7906941" y="1260000"/>
            <a:ext cx="176400" cy="864000"/>
          </a:xfrm>
          <a:prstGeom prst="rect">
            <a:avLst/>
          </a:prstGeom>
          <a:gradFill rotWithShape="1">
            <a:gsLst>
              <a:gs pos="0">
                <a:srgbClr val="FF33CC">
                  <a:gamma/>
                  <a:shade val="46275"/>
                  <a:invGamma/>
                </a:srgbClr>
              </a:gs>
              <a:gs pos="50000">
                <a:srgbClr val="FF33CC"/>
              </a:gs>
              <a:gs pos="100000">
                <a:srgbClr val="FF33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1" name="Rectangle 7"/>
          <p:cNvSpPr>
            <a:spLocks noChangeArrowheads="1"/>
          </p:cNvSpPr>
          <p:nvPr/>
        </p:nvSpPr>
        <p:spPr bwMode="auto">
          <a:xfrm>
            <a:off x="8076861" y="1260000"/>
            <a:ext cx="140494" cy="864000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shade val="46275"/>
                  <a:invGamma/>
                </a:srgbClr>
              </a:gs>
              <a:gs pos="50000">
                <a:srgbClr val="00CCFF"/>
              </a:gs>
              <a:gs pos="100000">
                <a:srgbClr val="00CC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2" name="Rectangle 8"/>
          <p:cNvSpPr>
            <a:spLocks noChangeArrowheads="1"/>
          </p:cNvSpPr>
          <p:nvPr/>
        </p:nvSpPr>
        <p:spPr bwMode="auto">
          <a:xfrm>
            <a:off x="8222115" y="1260000"/>
            <a:ext cx="108000" cy="864000"/>
          </a:xfrm>
          <a:prstGeom prst="rect">
            <a:avLst/>
          </a:prstGeom>
          <a:gradFill rotWithShape="1">
            <a:gsLst>
              <a:gs pos="0">
                <a:srgbClr val="993366">
                  <a:gamma/>
                  <a:shade val="46275"/>
                  <a:invGamma/>
                </a:srgbClr>
              </a:gs>
              <a:gs pos="50000">
                <a:schemeClr val="tx1"/>
              </a:gs>
              <a:gs pos="100000">
                <a:srgbClr val="99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3" name="Rectangle 9"/>
          <p:cNvSpPr>
            <a:spLocks noChangeArrowheads="1"/>
          </p:cNvSpPr>
          <p:nvPr/>
        </p:nvSpPr>
        <p:spPr bwMode="auto">
          <a:xfrm>
            <a:off x="8320529" y="1260000"/>
            <a:ext cx="82800" cy="864000"/>
          </a:xfrm>
          <a:prstGeom prst="rect">
            <a:avLst/>
          </a:prstGeom>
          <a:gradFill rotWithShape="1">
            <a:gsLst>
              <a:gs pos="0">
                <a:srgbClr val="FF99CC">
                  <a:gamma/>
                  <a:shade val="46275"/>
                  <a:invGamma/>
                </a:srgbClr>
              </a:gs>
              <a:gs pos="50000">
                <a:srgbClr val="FF99CC"/>
              </a:gs>
              <a:gs pos="100000">
                <a:srgbClr val="FF99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4" name="Rectangle 10"/>
          <p:cNvSpPr>
            <a:spLocks noChangeArrowheads="1"/>
          </p:cNvSpPr>
          <p:nvPr/>
        </p:nvSpPr>
        <p:spPr bwMode="auto">
          <a:xfrm>
            <a:off x="8411081" y="1260000"/>
            <a:ext cx="208800" cy="864000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33CC33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5" name="Rectangle 31"/>
          <p:cNvSpPr>
            <a:spLocks noChangeArrowheads="1"/>
          </p:cNvSpPr>
          <p:nvPr/>
        </p:nvSpPr>
        <p:spPr bwMode="auto">
          <a:xfrm>
            <a:off x="3605213" y="2191392"/>
            <a:ext cx="5040000" cy="3832622"/>
          </a:xfrm>
          <a:prstGeom prst="rect">
            <a:avLst/>
          </a:prstGeom>
          <a:solidFill>
            <a:schemeClr val="bg2">
              <a:lumMod val="20000"/>
              <a:lumOff val="80000"/>
              <a:alpha val="27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6" name="Rectangle 32"/>
          <p:cNvSpPr>
            <a:spLocks noChangeArrowheads="1"/>
          </p:cNvSpPr>
          <p:nvPr/>
        </p:nvSpPr>
        <p:spPr bwMode="auto">
          <a:xfrm>
            <a:off x="3718322" y="2365200"/>
            <a:ext cx="270272" cy="270272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7" name="Text Box 33"/>
          <p:cNvSpPr txBox="1">
            <a:spLocks noChangeArrowheads="1"/>
          </p:cNvSpPr>
          <p:nvPr/>
        </p:nvSpPr>
        <p:spPr bwMode="auto">
          <a:xfrm>
            <a:off x="4171950" y="2286000"/>
            <a:ext cx="4138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724    63.50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78" name="Rectangle 34"/>
          <p:cNvSpPr>
            <a:spLocks noChangeArrowheads="1"/>
          </p:cNvSpPr>
          <p:nvPr/>
        </p:nvSpPr>
        <p:spPr bwMode="auto">
          <a:xfrm>
            <a:off x="3718322" y="2768400"/>
            <a:ext cx="270272" cy="270272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9" name="Text Box 35"/>
          <p:cNvSpPr txBox="1">
            <a:spLocks noChangeArrowheads="1"/>
          </p:cNvSpPr>
          <p:nvPr/>
        </p:nvSpPr>
        <p:spPr bwMode="auto">
          <a:xfrm>
            <a:off x="4171951" y="2689200"/>
            <a:ext cx="41184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134    11.75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0" name="Rectangle 36"/>
          <p:cNvSpPr>
            <a:spLocks noChangeArrowheads="1"/>
          </p:cNvSpPr>
          <p:nvPr/>
        </p:nvSpPr>
        <p:spPr bwMode="auto">
          <a:xfrm>
            <a:off x="3718322" y="3175200"/>
            <a:ext cx="270272" cy="270272"/>
          </a:xfrm>
          <a:prstGeom prst="rect">
            <a:avLst/>
          </a:prstGeom>
          <a:gradFill rotWithShape="1">
            <a:gsLst>
              <a:gs pos="0">
                <a:srgbClr val="0066FF">
                  <a:gamma/>
                  <a:shade val="46275"/>
                  <a:invGamma/>
                </a:srgbClr>
              </a:gs>
              <a:gs pos="5000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1" name="Text Box 37"/>
          <p:cNvSpPr txBox="1">
            <a:spLocks noChangeArrowheads="1"/>
          </p:cNvSpPr>
          <p:nvPr/>
        </p:nvSpPr>
        <p:spPr bwMode="auto">
          <a:xfrm>
            <a:off x="4171950" y="3092400"/>
            <a:ext cx="407464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89      7.80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2" name="Rectangle 38"/>
          <p:cNvSpPr>
            <a:spLocks noChangeArrowheads="1"/>
          </p:cNvSpPr>
          <p:nvPr/>
        </p:nvSpPr>
        <p:spPr bwMode="auto">
          <a:xfrm>
            <a:off x="3718322" y="3578400"/>
            <a:ext cx="270272" cy="270272"/>
          </a:xfrm>
          <a:prstGeom prst="rect">
            <a:avLst/>
          </a:prstGeom>
          <a:gradFill rotWithShape="1">
            <a:gsLst>
              <a:gs pos="0">
                <a:srgbClr val="FFEB2D">
                  <a:gamma/>
                  <a:shade val="46275"/>
                  <a:invGamma/>
                </a:srgbClr>
              </a:gs>
              <a:gs pos="50000">
                <a:srgbClr val="FFEB2D"/>
              </a:gs>
              <a:gs pos="100000">
                <a:srgbClr val="FFEB2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3" name="Text Box 39"/>
          <p:cNvSpPr txBox="1">
            <a:spLocks noChangeArrowheads="1"/>
          </p:cNvSpPr>
          <p:nvPr/>
        </p:nvSpPr>
        <p:spPr bwMode="auto">
          <a:xfrm>
            <a:off x="4171951" y="3499200"/>
            <a:ext cx="4059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nordico: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41      3.59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4" name="Rectangle 40"/>
          <p:cNvSpPr>
            <a:spLocks noChangeArrowheads="1"/>
          </p:cNvSpPr>
          <p:nvPr/>
        </p:nvSpPr>
        <p:spPr bwMode="auto">
          <a:xfrm>
            <a:off x="3718322" y="3985200"/>
            <a:ext cx="270272" cy="270272"/>
          </a:xfrm>
          <a:prstGeom prst="rect">
            <a:avLst/>
          </a:prstGeom>
          <a:gradFill rotWithShape="1">
            <a:gsLst>
              <a:gs pos="0">
                <a:srgbClr val="FF33CC">
                  <a:gamma/>
                  <a:shade val="46275"/>
                  <a:invGamma/>
                </a:srgbClr>
              </a:gs>
              <a:gs pos="50000">
                <a:srgbClr val="FF33CC"/>
              </a:gs>
              <a:gs pos="100000">
                <a:srgbClr val="FF33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5" name="Text Box 41"/>
          <p:cNvSpPr txBox="1">
            <a:spLocks noChangeArrowheads="1"/>
          </p:cNvSpPr>
          <p:nvPr/>
        </p:nvSpPr>
        <p:spPr bwMode="auto">
          <a:xfrm>
            <a:off x="4171951" y="3902400"/>
            <a:ext cx="43396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Atletica: 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40      3.50	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6" name="Rectangle 42"/>
          <p:cNvSpPr>
            <a:spLocks noChangeArrowheads="1"/>
          </p:cNvSpPr>
          <p:nvPr/>
        </p:nvSpPr>
        <p:spPr bwMode="auto">
          <a:xfrm>
            <a:off x="3718322" y="4388400"/>
            <a:ext cx="270272" cy="270272"/>
          </a:xfrm>
          <a:prstGeom prst="rect">
            <a:avLst/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7" name="Text Box 43"/>
          <p:cNvSpPr txBox="1">
            <a:spLocks noChangeArrowheads="1"/>
          </p:cNvSpPr>
          <p:nvPr/>
        </p:nvSpPr>
        <p:spPr bwMode="auto">
          <a:xfrm>
            <a:off x="4171950" y="4309200"/>
            <a:ext cx="40382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Nuoto: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    32      2.80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8" name="Rectangle 44"/>
          <p:cNvSpPr>
            <a:spLocks noChangeArrowheads="1"/>
          </p:cNvSpPr>
          <p:nvPr/>
        </p:nvSpPr>
        <p:spPr bwMode="auto">
          <a:xfrm>
            <a:off x="3718322" y="4795200"/>
            <a:ext cx="270272" cy="270272"/>
          </a:xfrm>
          <a:prstGeom prst="rect">
            <a:avLst/>
          </a:prstGeom>
          <a:gradFill rotWithShape="1">
            <a:gsLst>
              <a:gs pos="0">
                <a:srgbClr val="993366">
                  <a:gamma/>
                  <a:shade val="46275"/>
                  <a:invGamma/>
                </a:srgbClr>
              </a:gs>
              <a:gs pos="50000">
                <a:schemeClr val="tx1"/>
              </a:gs>
              <a:gs pos="100000">
                <a:srgbClr val="99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9" name="Text Box 45"/>
          <p:cNvSpPr txBox="1">
            <a:spLocks noChangeArrowheads="1"/>
          </p:cNvSpPr>
          <p:nvPr/>
        </p:nvSpPr>
        <p:spPr bwMode="auto">
          <a:xfrm>
            <a:off x="4171950" y="4716000"/>
            <a:ext cx="4030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Ciclismo: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25      2.19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90" name="Rectangle 46"/>
          <p:cNvSpPr>
            <a:spLocks noChangeArrowheads="1"/>
          </p:cNvSpPr>
          <p:nvPr/>
        </p:nvSpPr>
        <p:spPr bwMode="auto">
          <a:xfrm>
            <a:off x="3718322" y="5202000"/>
            <a:ext cx="270272" cy="270272"/>
          </a:xfrm>
          <a:prstGeom prst="rect">
            <a:avLst/>
          </a:prstGeom>
          <a:gradFill rotWithShape="1">
            <a:gsLst>
              <a:gs pos="0">
                <a:srgbClr val="FF99CC">
                  <a:gamma/>
                  <a:shade val="46275"/>
                  <a:invGamma/>
                </a:srgbClr>
              </a:gs>
              <a:gs pos="50000">
                <a:srgbClr val="FF99CC"/>
              </a:gs>
              <a:gs pos="100000">
                <a:srgbClr val="FF99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91" name="Text Box 47"/>
          <p:cNvSpPr txBox="1">
            <a:spLocks noChangeArrowheads="1"/>
          </p:cNvSpPr>
          <p:nvPr/>
        </p:nvSpPr>
        <p:spPr bwMode="auto">
          <a:xfrm>
            <a:off x="4171951" y="5130000"/>
            <a:ext cx="40286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19      1.66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92" name="Rectangle 48"/>
          <p:cNvSpPr>
            <a:spLocks noChangeArrowheads="1"/>
          </p:cNvSpPr>
          <p:nvPr/>
        </p:nvSpPr>
        <p:spPr bwMode="auto">
          <a:xfrm>
            <a:off x="3718322" y="5605200"/>
            <a:ext cx="270272" cy="270272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50000">
                <a:srgbClr val="00B050"/>
              </a:gs>
              <a:gs pos="100000">
                <a:srgbClr val="C0C0C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93" name="Text Box 49"/>
          <p:cNvSpPr txBox="1">
            <a:spLocks noChangeArrowheads="1"/>
          </p:cNvSpPr>
          <p:nvPr/>
        </p:nvSpPr>
        <p:spPr bwMode="auto">
          <a:xfrm>
            <a:off x="4171950" y="5522400"/>
            <a:ext cx="39843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Altri Sport: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36      3.15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95" name="Text Box 51"/>
          <p:cNvSpPr txBox="1">
            <a:spLocks noChangeArrowheads="1"/>
          </p:cNvSpPr>
          <p:nvPr/>
        </p:nvSpPr>
        <p:spPr bwMode="auto">
          <a:xfrm>
            <a:off x="8208000" y="22860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796" name="Text Box 52"/>
          <p:cNvSpPr txBox="1">
            <a:spLocks noChangeArrowheads="1"/>
          </p:cNvSpPr>
          <p:nvPr/>
        </p:nvSpPr>
        <p:spPr bwMode="auto">
          <a:xfrm>
            <a:off x="8208000" y="26892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797" name="Text Box 53"/>
          <p:cNvSpPr txBox="1">
            <a:spLocks noChangeArrowheads="1"/>
          </p:cNvSpPr>
          <p:nvPr/>
        </p:nvSpPr>
        <p:spPr bwMode="auto">
          <a:xfrm>
            <a:off x="8208000" y="3092400"/>
            <a:ext cx="50847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 </a:t>
            </a:r>
          </a:p>
        </p:txBody>
      </p:sp>
      <p:sp>
        <p:nvSpPr>
          <p:cNvPr id="415798" name="Text Box 54"/>
          <p:cNvSpPr txBox="1">
            <a:spLocks noChangeArrowheads="1"/>
          </p:cNvSpPr>
          <p:nvPr/>
        </p:nvSpPr>
        <p:spPr bwMode="auto">
          <a:xfrm>
            <a:off x="8208000" y="34992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799" name="Text Box 55"/>
          <p:cNvSpPr txBox="1">
            <a:spLocks noChangeArrowheads="1"/>
          </p:cNvSpPr>
          <p:nvPr/>
        </p:nvSpPr>
        <p:spPr bwMode="auto">
          <a:xfrm>
            <a:off x="8208000" y="39024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0" name="Text Box 56"/>
          <p:cNvSpPr txBox="1">
            <a:spLocks noChangeArrowheads="1"/>
          </p:cNvSpPr>
          <p:nvPr/>
        </p:nvSpPr>
        <p:spPr bwMode="auto">
          <a:xfrm>
            <a:off x="8208000" y="43092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2" name="Text Box 58"/>
          <p:cNvSpPr txBox="1">
            <a:spLocks noChangeArrowheads="1"/>
          </p:cNvSpPr>
          <p:nvPr/>
        </p:nvSpPr>
        <p:spPr bwMode="auto">
          <a:xfrm>
            <a:off x="8208000" y="51300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3" name="Text Box 59"/>
          <p:cNvSpPr txBox="1">
            <a:spLocks noChangeArrowheads="1"/>
          </p:cNvSpPr>
          <p:nvPr/>
        </p:nvSpPr>
        <p:spPr bwMode="auto">
          <a:xfrm>
            <a:off x="8208000" y="55224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pic>
        <p:nvPicPr>
          <p:cNvPr id="42" name="Immagin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44" name="AutoShape 11"/>
          <p:cNvSpPr>
            <a:spLocks noChangeArrowheads="1"/>
          </p:cNvSpPr>
          <p:nvPr/>
        </p:nvSpPr>
        <p:spPr bwMode="auto">
          <a:xfrm>
            <a:off x="2256768" y="30363"/>
            <a:ext cx="7560000" cy="1008000"/>
          </a:xfrm>
          <a:prstGeom prst="foldedCorner">
            <a:avLst>
              <a:gd name="adj" fmla="val 12500"/>
            </a:avLst>
          </a:prstGeom>
          <a:solidFill>
            <a:srgbClr val="CCFFFF">
              <a:alpha val="75000"/>
            </a:srgbClr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 Box 12"/>
          <p:cNvSpPr txBox="1">
            <a:spLocks noChangeArrowheads="1"/>
          </p:cNvSpPr>
          <p:nvPr/>
        </p:nvSpPr>
        <p:spPr bwMode="auto">
          <a:xfrm>
            <a:off x="2106464" y="79864"/>
            <a:ext cx="791716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Suddivisione</a:t>
            </a: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delle </a:t>
            </a:r>
            <a:r>
              <a:rPr lang="it-IT" altLang="it-IT" sz="27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negli sport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più cronometrati col loro peso in %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Text Box 56"/>
          <p:cNvSpPr txBox="1">
            <a:spLocks noChangeArrowheads="1"/>
          </p:cNvSpPr>
          <p:nvPr/>
        </p:nvSpPr>
        <p:spPr bwMode="auto">
          <a:xfrm>
            <a:off x="8208000" y="47160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2738282" y="5988298"/>
            <a:ext cx="651287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 sono state le diverse specialità sportive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in cui siamo stati impegnati</a:t>
            </a:r>
          </a:p>
        </p:txBody>
      </p:sp>
    </p:spTree>
    <p:extLst>
      <p:ext uri="{BB962C8B-B14F-4D97-AF65-F5344CB8AC3E}">
        <p14:creationId xmlns:p14="http://schemas.microsoft.com/office/powerpoint/2010/main" val="1029758547"/>
      </p:ext>
    </p:extLst>
  </p:cSld>
  <p:clrMapOvr>
    <a:masterClrMapping/>
  </p:clrMapOvr>
  <p:transition spd="med" advClick="0" advTm="2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5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5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5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5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5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5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5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5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5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5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5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5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5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5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15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1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1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5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5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5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5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15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15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15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5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15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15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15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15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1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5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15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15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15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415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15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15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15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15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415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15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15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15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15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15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15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415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15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15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15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15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15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15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746" grpId="0" animBg="1"/>
      <p:bldP spid="415747" grpId="0" animBg="1"/>
      <p:bldP spid="415748" grpId="0" animBg="1"/>
      <p:bldP spid="415749" grpId="0" animBg="1"/>
      <p:bldP spid="415750" grpId="0" animBg="1"/>
      <p:bldP spid="415751" grpId="0" animBg="1"/>
      <p:bldP spid="415752" grpId="0" animBg="1"/>
      <p:bldP spid="415753" grpId="0" animBg="1"/>
      <p:bldP spid="415754" grpId="0" animBg="1"/>
      <p:bldP spid="415775" grpId="0" animBg="1"/>
      <p:bldP spid="415776" grpId="0" animBg="1"/>
      <p:bldP spid="415777" grpId="0"/>
      <p:bldP spid="415778" grpId="0" animBg="1"/>
      <p:bldP spid="415779" grpId="0"/>
      <p:bldP spid="415780" grpId="0" animBg="1"/>
      <p:bldP spid="415781" grpId="0"/>
      <p:bldP spid="415782" grpId="0" animBg="1"/>
      <p:bldP spid="415783" grpId="0"/>
      <p:bldP spid="415784" grpId="0" animBg="1"/>
      <p:bldP spid="415785" grpId="0"/>
      <p:bldP spid="415786" grpId="0" animBg="1"/>
      <p:bldP spid="415787" grpId="0"/>
      <p:bldP spid="415788" grpId="0" animBg="1"/>
      <p:bldP spid="415789" grpId="0"/>
      <p:bldP spid="415790" grpId="0" animBg="1"/>
      <p:bldP spid="415791" grpId="0"/>
      <p:bldP spid="415792" grpId="0" animBg="1"/>
      <p:bldP spid="415793" grpId="0"/>
      <p:bldP spid="415795" grpId="0"/>
      <p:bldP spid="415796" grpId="0"/>
      <p:bldP spid="415797" grpId="0"/>
      <p:bldP spid="415798" grpId="0"/>
      <p:bldP spid="415799" grpId="0"/>
      <p:bldP spid="415800" grpId="0"/>
      <p:bldP spid="415802" grpId="0"/>
      <p:bldP spid="415803" grpId="0"/>
      <p:bldP spid="44" grpId="0" animBg="1"/>
      <p:bldP spid="45" grpId="0"/>
      <p:bldP spid="46" grpId="0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ynx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285" y="1080000"/>
            <a:ext cx="1079897" cy="995363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piastre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091" y="1080000"/>
            <a:ext cx="107989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logolyn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741" y="2160000"/>
            <a:ext cx="704850" cy="41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h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335" y="2160000"/>
            <a:ext cx="421481" cy="3976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7" name="Picture 7" descr="alge-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541" y="2160000"/>
            <a:ext cx="656034" cy="4060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9" name="Picture 9" descr="pc2"/>
          <p:cNvPicPr preferRelativeResize="0"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6" y="1080000"/>
            <a:ext cx="1079897" cy="9977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3963141" y="2732010"/>
            <a:ext cx="4213333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ai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“specialistici”</a:t>
            </a:r>
            <a:endParaRPr lang="it-IT" altLang="it-IT" sz="36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consuntivo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il 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seguente:</a:t>
            </a:r>
          </a:p>
        </p:txBody>
      </p:sp>
      <p:pic>
        <p:nvPicPr>
          <p:cNvPr id="25612" name="Picture 12" descr="Trsp su forcella300x30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475" y="1080000"/>
            <a:ext cx="1163197" cy="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14" descr="compan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8" r="9448" b="28346"/>
          <a:stretch>
            <a:fillRect/>
          </a:stretch>
        </p:blipFill>
        <p:spPr bwMode="auto">
          <a:xfrm>
            <a:off x="7608094" y="2160000"/>
            <a:ext cx="461963" cy="409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38" y="97534"/>
            <a:ext cx="1688478" cy="684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71192162"/>
      </p:ext>
    </p:extLst>
  </p:cSld>
  <p:clrMapOvr>
    <a:masterClrMapping/>
  </p:clrMapOvr>
  <p:transition advClick="0"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pc2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75048"/>
            <a:ext cx="1350169" cy="124539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14300" y="316973"/>
            <a:ext cx="270612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elaborazioni</a:t>
            </a:r>
          </a:p>
        </p:txBody>
      </p:sp>
      <p:sp>
        <p:nvSpPr>
          <p:cNvPr id="4" name="Rettangolo 3"/>
          <p:cNvSpPr/>
          <p:nvPr/>
        </p:nvSpPr>
        <p:spPr bwMode="auto">
          <a:xfrm>
            <a:off x="7848000" y="305398"/>
            <a:ext cx="936000" cy="6840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7797141" y="316800"/>
            <a:ext cx="93968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243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914000" y="1139847"/>
            <a:ext cx="288252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+49 rispetto al 2021</a:t>
            </a:r>
            <a:endParaRPr lang="it-IT" altLang="it-IT" sz="22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Picture 11" descr="lynx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2041922"/>
            <a:ext cx="1350169" cy="1247775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914000" y="1937503"/>
            <a:ext cx="209506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fotofinish</a:t>
            </a:r>
          </a:p>
        </p:txBody>
      </p:sp>
      <p:sp>
        <p:nvSpPr>
          <p:cNvPr id="10" name="Rettangolo 9"/>
          <p:cNvSpPr/>
          <p:nvPr/>
        </p:nvSpPr>
        <p:spPr bwMode="auto">
          <a:xfrm>
            <a:off x="7848000" y="1927170"/>
            <a:ext cx="936000" cy="6840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7999490" y="1936800"/>
            <a:ext cx="64793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 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914000" y="2793426"/>
            <a:ext cx="271420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-3 rispetto al 2021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" name="Picture 4" descr="piastre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662363"/>
            <a:ext cx="1350169" cy="124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914000" y="3576674"/>
            <a:ext cx="289047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piastre nuoto</a:t>
            </a:r>
          </a:p>
        </p:txBody>
      </p:sp>
      <p:sp>
        <p:nvSpPr>
          <p:cNvPr id="15" name="Rettangolo 14"/>
          <p:cNvSpPr/>
          <p:nvPr/>
        </p:nvSpPr>
        <p:spPr bwMode="auto">
          <a:xfrm>
            <a:off x="7848000" y="3547559"/>
            <a:ext cx="936000" cy="6840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7862248" y="3578400"/>
            <a:ext cx="79380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34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4914000" y="4347801"/>
            <a:ext cx="281198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-19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2021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17" descr="Trsp su forcella300x3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3575448" y="5264944"/>
            <a:ext cx="1350169" cy="127039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4902622" y="5174492"/>
            <a:ext cx="272132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transponder</a:t>
            </a:r>
          </a:p>
        </p:txBody>
      </p:sp>
      <p:sp>
        <p:nvSpPr>
          <p:cNvPr id="20" name="Rettangolo 19"/>
          <p:cNvSpPr/>
          <p:nvPr/>
        </p:nvSpPr>
        <p:spPr bwMode="auto">
          <a:xfrm>
            <a:off x="7848000" y="5166874"/>
            <a:ext cx="936000" cy="6840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7938000" y="5173200"/>
            <a:ext cx="6880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4914000" y="6032208"/>
            <a:ext cx="278473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 </a:t>
            </a:r>
            <a:r>
              <a:rPr lang="it-IT" altLang="it-IT" sz="2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2021</a:t>
            </a:r>
            <a:endParaRPr lang="it-IT" altLang="it-IT" sz="22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992969"/>
      </p:ext>
    </p:extLst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74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7" grpId="0"/>
      <p:bldP spid="9" grpId="0"/>
      <p:bldP spid="10" grpId="0" animBg="1"/>
      <p:bldP spid="11" grpId="0"/>
      <p:bldP spid="12" grpId="0"/>
      <p:bldP spid="14" grpId="0"/>
      <p:bldP spid="15" grpId="0" animBg="1"/>
      <p:bldP spid="16" grpId="0"/>
      <p:bldP spid="17" grpId="0"/>
      <p:bldP spid="19" grpId="0"/>
      <p:bldP spid="20" grpId="0" animBg="1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3747817" y="113095"/>
            <a:ext cx="4932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BUON CONTO</a:t>
            </a:r>
          </a:p>
        </p:txBody>
      </p:sp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3384571" y="3096681"/>
            <a:ext cx="537166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INOSSIDABILMENTE</a:t>
            </a:r>
          </a:p>
        </p:txBody>
      </p:sp>
      <p:sp>
        <p:nvSpPr>
          <p:cNvPr id="178184" name="Text Box 8"/>
          <p:cNvSpPr txBox="1">
            <a:spLocks noChangeArrowheads="1"/>
          </p:cNvSpPr>
          <p:nvPr/>
        </p:nvSpPr>
        <p:spPr bwMode="auto">
          <a:xfrm>
            <a:off x="4410775" y="3909155"/>
            <a:ext cx="337765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2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posto numero</a:t>
            </a:r>
          </a:p>
        </p:txBody>
      </p:sp>
      <p:sp>
        <p:nvSpPr>
          <p:cNvPr id="178190" name="Text Box 14"/>
          <p:cNvSpPr txBox="1">
            <a:spLocks noChangeArrowheads="1"/>
          </p:cNvSpPr>
          <p:nvPr/>
        </p:nvSpPr>
        <p:spPr bwMode="auto">
          <a:xfrm>
            <a:off x="5867400" y="5418535"/>
            <a:ext cx="64152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6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3" y="168781"/>
            <a:ext cx="1518792" cy="936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1576" y="4414801"/>
            <a:ext cx="1608451" cy="1152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3424" y="5481557"/>
            <a:ext cx="1581371" cy="115268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763163" y="884058"/>
            <a:ext cx="9206688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cambierà il clima, la moda e quant’altro,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quello che resta immutato </a:t>
            </a:r>
            <a:r>
              <a:rPr lang="it-IT" altLang="it-IT" sz="32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neI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secoli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ella classifica nazionale, compiuto il 22°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anno del terzo millennio siamo ancora</a:t>
            </a:r>
          </a:p>
        </p:txBody>
      </p:sp>
    </p:spTree>
    <p:extLst>
      <p:ext uri="{BB962C8B-B14F-4D97-AF65-F5344CB8AC3E}">
        <p14:creationId xmlns:p14="http://schemas.microsoft.com/office/powerpoint/2010/main" val="4252349030"/>
      </p:ext>
    </p:extLst>
  </p:cSld>
  <p:clrMapOvr>
    <a:masterClrMapping/>
  </p:clrMapOvr>
  <p:transition spd="slow" advTm="15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15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4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34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3" grpId="0"/>
      <p:bldP spid="178184" grpId="0"/>
      <p:bldP spid="178190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7" name="Picture 9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510" r="401" b="510"/>
          <a:stretch>
            <a:fillRect/>
          </a:stretch>
        </p:blipFill>
        <p:spPr bwMode="auto">
          <a:xfrm>
            <a:off x="4418410" y="3812372"/>
            <a:ext cx="3338513" cy="2624138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4153179" y="404813"/>
            <a:ext cx="3886833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e veniamo a noi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esaminare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3412704" y="1618550"/>
            <a:ext cx="535826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più attivi</a:t>
            </a:r>
          </a:p>
          <a:p>
            <a:pPr algn="ctr" defTabSz="457200">
              <a:defRPr/>
            </a:pPr>
            <a:r>
              <a:rPr lang="it-IT" altLang="it-IT" sz="36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</a:t>
            </a:r>
            <a:r>
              <a:rPr lang="it-IT" altLang="it-IT" sz="36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numero annuale  </a:t>
            </a:r>
            <a:endParaRPr lang="it-IT" altLang="it-IT" sz="3600" i="1" u="sng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servizi 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4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checker/>
      </p:transition>
    </mc:Choice>
    <mc:Fallback xmlns="">
      <p:transition spd="slow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663679" y="233363"/>
            <a:ext cx="293541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PODIO</a:t>
            </a:r>
          </a:p>
        </p:txBody>
      </p:sp>
      <p:sp>
        <p:nvSpPr>
          <p:cNvPr id="7" name="Disco magnetico 6"/>
          <p:cNvSpPr/>
          <p:nvPr/>
        </p:nvSpPr>
        <p:spPr>
          <a:xfrm>
            <a:off x="4002003" y="5181299"/>
            <a:ext cx="1447800" cy="1296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Disco magnetico 7"/>
          <p:cNvSpPr/>
          <p:nvPr/>
        </p:nvSpPr>
        <p:spPr>
          <a:xfrm>
            <a:off x="5451291" y="4852140"/>
            <a:ext cx="1447800" cy="1620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Disco magnetico 8"/>
          <p:cNvSpPr/>
          <p:nvPr/>
        </p:nvSpPr>
        <p:spPr>
          <a:xfrm>
            <a:off x="6888999" y="5414190"/>
            <a:ext cx="1447800" cy="1044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5924003" y="5349300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1</a:t>
            </a:r>
          </a:p>
        </p:txBody>
      </p:sp>
      <p:sp>
        <p:nvSpPr>
          <p:cNvPr id="10" name="Rettangolo 9"/>
          <p:cNvSpPr/>
          <p:nvPr/>
        </p:nvSpPr>
        <p:spPr>
          <a:xfrm>
            <a:off x="4528730" y="5482650"/>
            <a:ext cx="543739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0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2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7412494" y="5673150"/>
            <a:ext cx="5293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48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3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7212126" y="2533650"/>
            <a:ext cx="113364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Mario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90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3884988" y="2240756"/>
            <a:ext cx="89062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Toni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99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5665461" y="1592339"/>
            <a:ext cx="110158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Dario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109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2000" y="2275200"/>
            <a:ext cx="2046317" cy="288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5200" y="3225600"/>
            <a:ext cx="1294926" cy="21996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0950" y="3447150"/>
            <a:ext cx="1624779" cy="2160000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377" y="97587"/>
            <a:ext cx="2168082" cy="15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849322"/>
      </p:ext>
    </p:extLst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6" presetClass="exit" presetSubtype="21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500"/>
                            </p:stCondLst>
                            <p:childTnLst>
                              <p:par>
                                <p:cTn id="7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 animBg="1"/>
      <p:bldP spid="8" grpId="0" animBg="1"/>
      <p:bldP spid="9" grpId="0" animBg="1"/>
      <p:bldP spid="2" grpId="0"/>
      <p:bldP spid="10" grpId="0"/>
      <p:bldP spid="11" grpId="0"/>
      <p:bldP spid="13" grpId="0"/>
      <p:bldP spid="15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568553" y="296466"/>
            <a:ext cx="705013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Dopo il podio la </a:t>
            </a: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graduatoria</a:t>
            </a:r>
            <a:endParaRPr lang="it-IT" altLang="it-IT" sz="40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migliori 40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424" y="2917487"/>
            <a:ext cx="2514951" cy="181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30033"/>
      </p:ext>
    </p:extLst>
  </p:cSld>
  <p:clrMapOvr>
    <a:masterClrMapping/>
  </p:clrMapOvr>
  <p:transition advTm="4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80000" y="720000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1243012" y="846000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80000" y="138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10644531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80000" y="192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10104323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80000" y="246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9577650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3" name="Immagine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717" y="9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684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80000" y="84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9" name="Immagin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000" y="144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 Anton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621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2" name="Immagine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000" y="19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5644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5" name="Immagine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25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2050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5144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80000" y="300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9" name="Immagin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30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25109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4892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9295336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80000" y="354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4" name="Immagine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360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6229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4892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>
            <a:off x="9327816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80000" y="408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9" name="Picture 158" descr="MussiBrun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41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4705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9150436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80000" y="462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4" name="Picture 196" descr="PirasGiusepp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9"/>
          <a:stretch>
            <a:fillRect/>
          </a:stretch>
        </p:blipFill>
        <p:spPr bwMode="auto">
          <a:xfrm>
            <a:off x="774000" y="46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24524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444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8883116" y="46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80000" y="516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0" name="Picture 194" descr="TodescoMaur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52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19999"/>
            <a:ext cx="4392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8818641" y="51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80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4" name="Picture 160" descr="Miggiano"/>
          <p:cNvPicPr>
            <a:picLocks noChangeAspect="1" noChangeArrowheads="1"/>
          </p:cNvPicPr>
          <p:nvPr/>
        </p:nvPicPr>
        <p:blipFill>
          <a:blip r:embed="rId11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57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4327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8776497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9" name="Immagine 8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90" name="Immagine 8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92" name="Immagine 9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56" y="19009"/>
            <a:ext cx="945429" cy="6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168385"/>
      </p:ext>
    </p:extLst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5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7000"/>
                            </p:stCondLst>
                            <p:childTnLst>
                              <p:par>
                                <p:cTn id="1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75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8000"/>
                            </p:stCondLst>
                            <p:childTnLst>
                              <p:par>
                                <p:cTn id="1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8500"/>
                            </p:stCondLst>
                            <p:childTnLst>
                              <p:par>
                                <p:cTn id="2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9000"/>
                            </p:stCondLst>
                            <p:childTnLst>
                              <p:par>
                                <p:cTn id="2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35" grpId="0"/>
      <p:bldP spid="38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80000" y="720000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8597090" y="84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44000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8562821" y="138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65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44000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8139343" y="192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58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44000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7904493" y="246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414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44000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408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168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Fecchio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3639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3448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4000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3265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7700008" y="300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44000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8466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3074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>
            <a:off x="7518477" y="354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44000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1984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Prezzi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2822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7282731" y="408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44000" y="46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2757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7209961" y="462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44000" y="51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16861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Engl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Egon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19999"/>
            <a:ext cx="2757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7184398" y="516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44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6719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Ossanna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Tatiana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2696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7161708" y="570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9" name="Immagin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00" y="9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0" name="Picture 192" descr="SpiccaPao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14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Immagine 9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19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2" name="Picture 174" descr="FrasnelliAlfred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25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180" descr="ScafutoAntoni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30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122" descr="Todesc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3600000"/>
            <a:ext cx="276000" cy="36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Immagine 9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1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6" name="Picture 198" descr="BergamoAlbert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46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Immagine 9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52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8" name="Picture 184" descr="Ossanna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57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56" y="18000"/>
            <a:ext cx="945429" cy="6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259035"/>
      </p:ext>
    </p:extLst>
  </p:cSld>
  <p:clrMapOvr>
    <a:masterClrMapping/>
  </p:clrMapOvr>
  <p:transition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5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7000"/>
                            </p:stCondLst>
                            <p:childTnLst>
                              <p:par>
                                <p:cTn id="1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75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8000"/>
                            </p:stCondLst>
                            <p:childTnLst>
                              <p:par>
                                <p:cTn id="1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8500"/>
                            </p:stCondLst>
                            <p:childTnLst>
                              <p:par>
                                <p:cTn id="2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9000"/>
                            </p:stCondLst>
                            <p:childTnLst>
                              <p:par>
                                <p:cTn id="2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35" grpId="0"/>
      <p:bldP spid="38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80000" y="720000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6951170" y="84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44000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6901661" y="138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44000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6889663" y="192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44000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6822453" y="246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2509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227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44000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33874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2444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9546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Innerbichler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Erich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2444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6370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Pramstaller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Paul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2383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4000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24019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Mattolin Nicola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2257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6709408" y="300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44000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4929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Zoeschg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2257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>
            <a:off x="6695517" y="354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44000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4441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219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6627411" y="408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44000" y="46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2066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Daniel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219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6630841" y="462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44000" y="51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220663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Troccoli Luca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19999"/>
            <a:ext cx="219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6635758" y="516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44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0524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Cibin Matteo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2131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6567348" y="570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5" name="Immagin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918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Picture 190" descr="HaeusulMariaCristin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1440000"/>
            <a:ext cx="276000" cy="360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19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2520000"/>
            <a:ext cx="276000" cy="360000"/>
          </a:xfrm>
          <a:prstGeom prst="rect">
            <a:avLst/>
          </a:prstGeom>
        </p:spPr>
      </p:pic>
      <p:pic>
        <p:nvPicPr>
          <p:cNvPr id="74" name="Immagine 7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2" y="36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0" name="Immagine 79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30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4" name="Immagine 8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1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9" name="Immagine 9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46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Immagine 9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4000" y="52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1" name="Immagine 10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57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Immagine 8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91" name="Immagine 9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92" name="Immagine 9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56" y="18000"/>
            <a:ext cx="945429" cy="6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60564"/>
      </p:ext>
    </p:extLst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5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7000"/>
                            </p:stCondLst>
                            <p:childTnLst>
                              <p:par>
                                <p:cTn id="1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75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8000"/>
                            </p:stCondLst>
                            <p:childTnLst>
                              <p:par>
                                <p:cTn id="1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8500"/>
                            </p:stCondLst>
                            <p:childTnLst>
                              <p:par>
                                <p:cTn id="2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9000"/>
                            </p:stCondLst>
                            <p:childTnLst>
                              <p:par>
                                <p:cTn id="2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35" grpId="0"/>
      <p:bldP spid="38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80000" y="720000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 dirty="0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6509728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44000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6444459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44000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6337860" y="192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44000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6317947" y="246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207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24697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44000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2979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2005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0313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Birti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1879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19618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1879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4000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256506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Niedermair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Karl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1818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6252202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44000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9546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1818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>
            <a:off x="6254074" y="354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44000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6684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Guglielmo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1756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6217501" y="408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44000" y="46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32355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Ploner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Egon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1756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6189403" y="462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44000" y="51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2883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Zacchino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Gerardo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19999"/>
            <a:ext cx="1630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6115486" y="516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44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18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Berger Oskar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156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601555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9" name="Immagine 8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9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0" name="Immagine 8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14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1" name="Immagine 90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774000" y="19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2" name="Immagine 9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25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14" descr="NiedrmairKar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30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204" descr="SemidoppioPaol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360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Immagine 9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1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6" name="Immagine 95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468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Immagine 9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52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57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51" y="61783"/>
            <a:ext cx="934642" cy="576000"/>
          </a:xfrm>
          <a:prstGeom prst="rect">
            <a:avLst/>
          </a:prstGeom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74" name="Immagine 7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56" y="18000"/>
            <a:ext cx="945429" cy="6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4483"/>
      </p:ext>
    </p:extLst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0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5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000"/>
                            </p:stCondLst>
                            <p:childTnLst>
                              <p:par>
                                <p:cTn id="1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7000"/>
                            </p:stCondLst>
                            <p:childTnLst>
                              <p:par>
                                <p:cTn id="1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75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8000"/>
                            </p:stCondLst>
                            <p:childTnLst>
                              <p:par>
                                <p:cTn id="1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8500"/>
                            </p:stCondLst>
                            <p:childTnLst>
                              <p:par>
                                <p:cTn id="2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9000"/>
                            </p:stCondLst>
                            <p:childTnLst>
                              <p:par>
                                <p:cTn id="2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35" grpId="0"/>
      <p:bldP spid="38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80000" y="720000"/>
            <a:ext cx="11880000" cy="1764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 dirty="0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6005232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44000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6018783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44000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6038307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156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2079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44000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21871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Mattolin Luca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156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35251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Pipino Daniela Patrizia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156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" name="Immagine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9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14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Immagine 4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19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4" name="Text Box 5"/>
          <p:cNvSpPr txBox="1">
            <a:spLocks noChangeArrowheads="1"/>
          </p:cNvSpPr>
          <p:nvPr/>
        </p:nvSpPr>
        <p:spPr bwMode="auto">
          <a:xfrm>
            <a:off x="2178851" y="2870975"/>
            <a:ext cx="781002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è il gruppo di testa. E </a:t>
            </a:r>
            <a:r>
              <a:rPr lang="it-IT" altLang="it-IT" sz="32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gli altri? </a:t>
            </a:r>
            <a:endParaRPr lang="it-IT" altLang="it-IT" sz="32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9" name="Text Box 7"/>
          <p:cNvSpPr txBox="1">
            <a:spLocks noChangeArrowheads="1"/>
          </p:cNvSpPr>
          <p:nvPr/>
        </p:nvSpPr>
        <p:spPr bwMode="auto">
          <a:xfrm>
            <a:off x="2355009" y="3562248"/>
            <a:ext cx="7507568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Gli altri hanno fatto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 </a:t>
            </a: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potevano e meriterebbero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anche loro di </a:t>
            </a: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essere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menzionati,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ma non c’è né il tempo né lo spazio.</a:t>
            </a:r>
            <a:endParaRPr lang="it-IT" altLang="it-IT" i="1" dirty="0">
              <a:solidFill>
                <a:srgbClr val="22E9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4" name="Text Box 4"/>
          <p:cNvSpPr txBox="1">
            <a:spLocks noChangeArrowheads="1"/>
          </p:cNvSpPr>
          <p:nvPr/>
        </p:nvSpPr>
        <p:spPr bwMode="auto">
          <a:xfrm>
            <a:off x="1799430" y="3513501"/>
            <a:ext cx="859434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modo la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 dei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fatti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prosegue con altri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82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r>
              <a:rPr lang="it-IT" altLang="it-IT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fino a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servizio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sono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stati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comunque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presenti sui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campi di gara.</a:t>
            </a:r>
          </a:p>
        </p:txBody>
      </p:sp>
      <p:pic>
        <p:nvPicPr>
          <p:cNvPr id="80" name="Immagine 7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5770" y="3256122"/>
            <a:ext cx="1130468" cy="1260000"/>
          </a:xfrm>
          <a:prstGeom prst="rect">
            <a:avLst/>
          </a:prstGeom>
        </p:spPr>
      </p:pic>
      <p:pic>
        <p:nvPicPr>
          <p:cNvPr id="84" name="Immagin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9592" y="4869710"/>
            <a:ext cx="1753044" cy="126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56" y="18000"/>
            <a:ext cx="945429" cy="6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750087"/>
      </p:ext>
    </p:extLst>
  </p:cSld>
  <p:clrMapOvr>
    <a:masterClrMapping/>
  </p:clrMapOvr>
  <p:transition spd="med" advClick="0" advTm="2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500"/>
                            </p:stCondLst>
                            <p:childTnLst>
                              <p:par>
                                <p:cTn id="93" presetID="2" presetClass="exit" presetSubtype="2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6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4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45" grpId="0"/>
      <p:bldP spid="48" grpId="0"/>
      <p:bldP spid="50" grpId="0"/>
      <p:bldP spid="53" grpId="0"/>
      <p:bldP spid="64" grpId="0"/>
      <p:bldP spid="64" grpId="1"/>
      <p:bldP spid="69" grpId="0"/>
      <p:bldP spid="69" grpId="1"/>
      <p:bldP spid="74" grpId="0"/>
      <p:bldP spid="74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3658176" y="110729"/>
            <a:ext cx="48875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dirty="0">
                <a:solidFill>
                  <a:srgbClr val="EC142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salto del canguro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3369640" y="3209925"/>
            <a:ext cx="538961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Lo fa chi incrementa</a:t>
            </a:r>
          </a:p>
          <a:p>
            <a:pPr algn="ctr" defTabSz="457200">
              <a:defRPr/>
            </a:pPr>
            <a:r>
              <a:rPr lang="it-IT" altLang="it-IT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maggiormente il numero di</a:t>
            </a:r>
          </a:p>
          <a:p>
            <a:pPr algn="ctr" defTabSz="457200">
              <a:defRPr/>
            </a:pPr>
            <a:r>
              <a:rPr lang="it-IT" altLang="it-IT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servizi annuali</a:t>
            </a: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4211391" y="985837"/>
            <a:ext cx="371326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3FF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canguro </a:t>
            </a:r>
            <a:r>
              <a:rPr lang="it-IT" altLang="it-IT" sz="3200" i="1" dirty="0" smtClean="0">
                <a:solidFill>
                  <a:srgbClr val="3FF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 </a:t>
            </a:r>
            <a:r>
              <a:rPr lang="it-IT" altLang="it-IT" sz="3200" i="1" dirty="0">
                <a:solidFill>
                  <a:srgbClr val="3FF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è: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101753" y="4163616"/>
            <a:ext cx="402385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Paolo il </a:t>
            </a:r>
            <a:r>
              <a:rPr lang="it-IT" altLang="it-IT" sz="3200" i="1" u="sng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partenziere</a:t>
            </a:r>
            <a:endParaRPr lang="it-IT" altLang="it-IT" sz="3200" i="1" u="sng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3778152" y="4744872"/>
            <a:ext cx="492025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fa un balzo in avanti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ben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r>
              <a:rPr lang="it-IT" altLang="it-IT" sz="32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4557871" y="5926931"/>
            <a:ext cx="46091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</a:t>
            </a: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ttimo </a:t>
            </a: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avoro Paolo!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18"/>
          <a:stretch/>
        </p:blipFill>
        <p:spPr>
          <a:xfrm>
            <a:off x="5293347" y="1798320"/>
            <a:ext cx="1676413" cy="2268000"/>
          </a:xfrm>
          <a:prstGeom prst="rect">
            <a:avLst/>
          </a:prstGeom>
          <a:ln cmpd="thickThin">
            <a:solidFill>
              <a:srgbClr val="00FF00"/>
            </a:solidFill>
          </a:ln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187" y="5927090"/>
            <a:ext cx="809625" cy="5715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837" y="1010920"/>
            <a:ext cx="183832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84215"/>
      </p:ext>
    </p:extLst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6" presetClass="entr" presetSubtype="37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25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8" grpId="1"/>
      <p:bldP spid="9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2691519" y="404813"/>
            <a:ext cx="684706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dir la verità ci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sarebbe anche …</a:t>
            </a:r>
          </a:p>
        </p:txBody>
      </p:sp>
      <p:sp>
        <p:nvSpPr>
          <p:cNvPr id="442374" name="Text Box 6"/>
          <p:cNvSpPr txBox="1">
            <a:spLocks noChangeArrowheads="1"/>
          </p:cNvSpPr>
          <p:nvPr/>
        </p:nvSpPr>
        <p:spPr bwMode="auto">
          <a:xfrm>
            <a:off x="1620771" y="4131469"/>
            <a:ext cx="8863645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ce ne asteniamo, perché come già detto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ognuno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noi fa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quello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può fare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base </a:t>
            </a:r>
            <a:endParaRPr lang="it-IT" altLang="it-IT" sz="3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suoi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impegni od altro, e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deve essere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comunque ringraziato.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090" y="1962172"/>
            <a:ext cx="1737854" cy="190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236379" y="957263"/>
            <a:ext cx="40621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salto del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gambero</a:t>
            </a:r>
            <a:endParaRPr lang="it-IT" altLang="it-IT" sz="3200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39291"/>
      </p:ext>
    </p:extLst>
  </p:cSld>
  <p:clrMapOvr>
    <a:masterClrMapping/>
  </p:clrMapOvr>
  <p:transition advTm="9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2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2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2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  <p:bldP spid="442374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2056450" y="404813"/>
            <a:ext cx="8113631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Abbiamo visto la graduatoria  annuale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cronometraggio in genere.</a:t>
            </a:r>
            <a:endParaRPr lang="it-IT" altLang="it-IT" sz="32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653" name="Picture 5" descr="MCj0440454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5048251"/>
            <a:ext cx="1268016" cy="164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936207" y="4154091"/>
            <a:ext cx="4373313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5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COMPUTERMEN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53525" y="1913335"/>
            <a:ext cx="592784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poi c’è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quella particolare 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egli specializzati nella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aborazione dei dati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778452" y="3504010"/>
            <a:ext cx="294228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vale a dire dei</a:t>
            </a:r>
            <a:endParaRPr lang="it-IT" altLang="it-IT" sz="32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999476"/>
      </p:ext>
    </p:extLst>
  </p:cSld>
  <p:clrMapOvr>
    <a:masterClrMapping/>
  </p:clrMapOvr>
  <p:transition advTm="7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  <p:bldP spid="27652" grpId="0"/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323512" y="654303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1243012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80000" y="138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7018446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80000" y="192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6951203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80000" y="246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6203821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684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80000" y="84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2979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2574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2491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1767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80000" y="300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120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5653495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80000" y="354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964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>
            <a:off x="5386425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80000" y="408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066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Daniel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802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5256344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80000" y="462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24697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723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5209748" y="462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80000" y="516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 Anton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19999"/>
            <a:ext cx="640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5113730" y="516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80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561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5008521" y="570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9" name="Immagin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00" y="9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0" name="Immagine 8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14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1" name="Picture 47" descr="BergamoAlberto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3" b="858"/>
          <a:stretch>
            <a:fillRect/>
          </a:stretch>
        </p:blipFill>
        <p:spPr bwMode="auto">
          <a:xfrm>
            <a:off x="774000" y="198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54" descr="Miggiano"/>
          <p:cNvPicPr>
            <a:picLocks noChangeArrowheads="1"/>
          </p:cNvPicPr>
          <p:nvPr/>
        </p:nvPicPr>
        <p:blipFill>
          <a:blip r:embed="rId5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252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Immagin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000" y="30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4" name="Immagine 93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774000" y="36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5" name="Immagine 94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1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25400">
              <a:srgbClr val="000000"/>
            </a:glow>
          </a:effectLst>
        </p:spPr>
      </p:pic>
      <p:pic>
        <p:nvPicPr>
          <p:cNvPr id="96" name="Immagine 9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6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7" name="Picture 61" descr="AmbachAnton"/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7" b="2522"/>
          <a:stretch>
            <a:fillRect/>
          </a:stretch>
        </p:blipFill>
        <p:spPr bwMode="auto">
          <a:xfrm>
            <a:off x="774000" y="522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44" descr="MCj04404540000[1]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649" y="65196"/>
            <a:ext cx="423863" cy="54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69" name="Picture 105" descr="FrasnelliAlfredo"/>
          <p:cNvPicPr>
            <a:picLocks noChangeArrowheads="1"/>
          </p:cNvPicPr>
          <p:nvPr/>
        </p:nvPicPr>
        <p:blipFill>
          <a:blip r:embed="rId14" cstate="print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576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555989"/>
      </p:ext>
    </p:extLst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0"/>
                            </p:stCondLst>
                            <p:childTnLst>
                              <p:par>
                                <p:cTn id="1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500"/>
                            </p:stCondLst>
                            <p:childTnLst>
                              <p:par>
                                <p:cTn id="1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500"/>
                            </p:stCondLst>
                            <p:childTnLst>
                              <p:par>
                                <p:cTn id="1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7000"/>
                            </p:stCondLst>
                            <p:childTnLst>
                              <p:par>
                                <p:cTn id="1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500"/>
                            </p:stCondLst>
                            <p:childTnLst>
                              <p:par>
                                <p:cTn id="1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8000"/>
                            </p:stCondLst>
                            <p:childTnLst>
                              <p:par>
                                <p:cTn id="2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8500"/>
                            </p:stCondLst>
                            <p:childTnLst>
                              <p:par>
                                <p:cTn id="2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9000"/>
                            </p:stCondLst>
                            <p:childTnLst>
                              <p:par>
                                <p:cTn id="2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9500"/>
                            </p:stCondLst>
                            <p:childTnLst>
                              <p:par>
                                <p:cTn id="2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4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35" grpId="0"/>
      <p:bldP spid="38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51200" y="662400"/>
            <a:ext cx="11880000" cy="19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5047149" y="84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80000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811264" y="138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80000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4554831" y="192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561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3385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Pappalardo Salvatore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80000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17983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Piok Lukas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320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4441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79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99" name="Picture 44" descr="MCj0440454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649" y="65196"/>
            <a:ext cx="423863" cy="54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8" descr="Piok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r="3093"/>
          <a:stretch>
            <a:fillRect/>
          </a:stretch>
        </p:blipFill>
        <p:spPr bwMode="auto">
          <a:xfrm>
            <a:off x="774000" y="1440000"/>
            <a:ext cx="277200" cy="3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19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1845104" y="4332835"/>
            <a:ext cx="885902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 nostri </a:t>
            </a:r>
          </a:p>
          <a:p>
            <a:pPr algn="ctr" defTabSz="457200">
              <a:defRPr/>
            </a:pPr>
            <a:r>
              <a:rPr lang="it-IT" altLang="it-IT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computermen</a:t>
            </a:r>
            <a:endParaRPr lang="it-IT" altLang="it-IT" sz="28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rivolgiamo  un ringraziamento particolare perché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le loro classifiche che spalancano le porte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ai visitatori del nostro sito.</a:t>
            </a:r>
            <a:endParaRPr lang="it-IT" altLang="it-IT" sz="28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645" y="2922476"/>
            <a:ext cx="2076450" cy="134302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4" name="Picture 54" descr="PappalardoSalvatore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90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194078"/>
      </p:ext>
    </p:extLst>
  </p:cSld>
  <p:clrMapOvr>
    <a:masterClrMapping/>
  </p:clrMapOvr>
  <p:transition spd="med" advClick="0"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45" grpId="0"/>
      <p:bldP spid="48" grpId="0"/>
      <p:bldP spid="50" grpId="0"/>
      <p:bldP spid="53" grpId="0"/>
      <p:bldP spid="2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Text Box 2"/>
          <p:cNvSpPr txBox="1">
            <a:spLocks noChangeArrowheads="1"/>
          </p:cNvSpPr>
          <p:nvPr/>
        </p:nvSpPr>
        <p:spPr bwMode="auto">
          <a:xfrm>
            <a:off x="3958639" y="351235"/>
            <a:ext cx="439735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PIU’ ASSIDUI </a:t>
            </a:r>
          </a:p>
        </p:txBody>
      </p:sp>
      <p:sp>
        <p:nvSpPr>
          <p:cNvPr id="376835" name="Text Box 3"/>
          <p:cNvSpPr txBox="1">
            <a:spLocks noChangeArrowheads="1"/>
          </p:cNvSpPr>
          <p:nvPr/>
        </p:nvSpPr>
        <p:spPr bwMode="auto">
          <a:xfrm>
            <a:off x="4228840" y="4958954"/>
            <a:ext cx="379623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negli sport</a:t>
            </a:r>
          </a:p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più gettonati</a:t>
            </a:r>
            <a:endParaRPr lang="it-IT" altLang="it-IT" sz="4500" i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20" descr="Hockey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9" descr="Fondo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25" name="Picture 22" descr="Nuoto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Pattinaggio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1" descr="Ippica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899319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7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4" grpId="0"/>
      <p:bldP spid="37683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27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6051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048000" y="779860"/>
            <a:ext cx="23054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</a:t>
            </a:r>
          </a:p>
        </p:txBody>
      </p:sp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96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540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0289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9674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92126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Picture 180" descr="ScafutoAntoni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8287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4" name="Immagine 53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42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23919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8" name="Picture 190" descr="HaeusulMariaCristin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76000" cy="360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600000" y="5472000"/>
            <a:ext cx="304429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Pramstaller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Paul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8280000" y="54720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" name="Immagine 9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5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1430483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29" grpId="0" animBg="1"/>
      <p:bldP spid="30" grpId="0"/>
      <p:bldP spid="3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74216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 Anton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4440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9945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4800"/>
            <a:ext cx="1890713" cy="1889522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6017620" y="781200"/>
            <a:ext cx="29995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39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6" name="Picture 160" descr="Miggiano"/>
          <p:cNvPicPr>
            <a:picLocks noChangeAspect="1" noChangeArrowheads="1"/>
          </p:cNvPicPr>
          <p:nvPr/>
        </p:nvPicPr>
        <p:blipFill>
          <a:blip r:embed="rId7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08138251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96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84302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426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Troccoli Luca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463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	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408304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Pipino Daniela Patrizia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976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8271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3531168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691168" y="779860"/>
            <a:ext cx="3097771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21403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8" name="Picture 194" descr="TodescoMaur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8280000" y="54720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5"/>
          <p:cNvSpPr txBox="1">
            <a:spLocks noChangeArrowheads="1"/>
          </p:cNvSpPr>
          <p:nvPr/>
        </p:nvSpPr>
        <p:spPr bwMode="auto">
          <a:xfrm>
            <a:off x="3600000" y="5472000"/>
            <a:ext cx="32886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6" name="Immagine 45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7" name="Picture 122" descr="Todesc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580000"/>
            <a:ext cx="276000" cy="36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30388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  <p:bldP spid="33" grpId="0" animBg="1"/>
      <p:bldP spid="43" grpId="0"/>
      <p:bldP spid="4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31543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452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3151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Innerbichler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Erich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3317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9945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262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512752" y="525736"/>
            <a:ext cx="3284617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</a:p>
          <a:p>
            <a:pPr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it-IT" altLang="it-IT" sz="36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6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trada+MTB</a:t>
            </a: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pic>
        <p:nvPicPr>
          <p:cNvPr id="3" name="Immagine 2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Picture 198" descr="BergamoAlbert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magine 27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9" name="Picture 160" descr="Miggiano"/>
          <p:cNvPicPr>
            <a:picLocks noChangeAspect="1" noChangeArrowheads="1"/>
          </p:cNvPicPr>
          <p:nvPr/>
        </p:nvPicPr>
        <p:blipFill>
          <a:blip r:embed="rId9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788449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9600" y="2340000"/>
            <a:ext cx="6300000" cy="396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39360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5451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Debiasi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2" name="Picture 22" descr="Fond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33CC"/>
                </a:solidFill>
              </a14:hiddenFill>
            </a:ext>
          </a:extLst>
        </p:spPr>
      </p:pic>
      <p:sp>
        <p:nvSpPr>
          <p:cNvPr id="53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91475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Fondo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9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9" name="Immagine 28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3600000" y="5472000"/>
            <a:ext cx="24440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8280000" y="54720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4" name="Immagine 33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5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4" name="Immagine 43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89191730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53" grpId="0"/>
      <p:bldP spid="43" grpId="0"/>
      <p:bldP spid="31" grpId="0" animBg="1"/>
      <p:bldP spid="32" grpId="0"/>
      <p:bldP spid="3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96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3317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452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758084" y="781200"/>
            <a:ext cx="263411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Biathlon</a:t>
            </a:r>
            <a:endParaRPr lang="it-IT" altLang="it-IT" sz="45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Immagine 52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3132000" y="28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800" y="244800"/>
            <a:ext cx="1890000" cy="189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8" name="Immagine 27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9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0" name="Immagine 29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3600000" y="5472000"/>
            <a:ext cx="30833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Ossanna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Tatiana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8280000" y="54720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4" name="Immagine 33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3" name="Picture 184" descr="Ossann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5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112939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  <p:bldP spid="31" grpId="0" animBg="1"/>
      <p:bldP spid="32" grpId="0"/>
      <p:bldP spid="3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9600" y="2340000"/>
            <a:ext cx="6300000" cy="396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8287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033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08296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Guglielmo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45071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 </a:t>
            </a: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Bonis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Douglas Fabian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2" descr="Nuot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87102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5" name="Immagine 54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Picture 174" descr="FrasnelliAlfred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42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5138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0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8280000" y="5487766"/>
            <a:ext cx="7008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 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3600000" y="5472000"/>
            <a:ext cx="28976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3" name="Immagine 32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800" y="5580000"/>
            <a:ext cx="277200" cy="360000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5222526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  <p:bldP spid="30" grpId="0" animBg="1"/>
      <p:bldP spid="31" grpId="0"/>
      <p:bldP spid="3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31543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0890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Klotz Erica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2265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3737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Gschliesser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41056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Senoner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August Anton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415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891896" y="781200"/>
            <a:ext cx="2143536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77200" cy="35057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9" name="Picture 198" descr="BergamoAlberto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86704956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96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3918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378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0451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 Luca Michele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3144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2858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Birti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3" descr="Pattinaggi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467116" y="152452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356638" y="545224"/>
            <a:ext cx="333552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Pattinaggio</a:t>
            </a:r>
          </a:p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Velocità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Picture 106" descr="BoattoPaolo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magine 53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Picture 204" descr="SemidoppioPaol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84651" cy="360000"/>
          </a:xfrm>
          <a:prstGeom prst="rect">
            <a:avLst/>
          </a:prstGeom>
        </p:spPr>
      </p:pic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8280000" y="54720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600000" y="5472000"/>
            <a:ext cx="28624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Bottegal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Gianni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9" name="Immagine 8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5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5057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359724514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  <p:bldP spid="28" grpId="0" animBg="1"/>
      <p:bldP spid="29" grpId="0"/>
      <p:bldP spid="3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54" name="Picture 10" descr="DSCN4370M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135731"/>
            <a:ext cx="4752975" cy="3563541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355" name="Text Box 11"/>
          <p:cNvSpPr txBox="1">
            <a:spLocks noChangeArrowheads="1"/>
          </p:cNvSpPr>
          <p:nvPr/>
        </p:nvSpPr>
        <p:spPr bwMode="auto">
          <a:xfrm>
            <a:off x="3665375" y="4131469"/>
            <a:ext cx="4761239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 conclusione dei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risultati che abbiamo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appena visto, vediamo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chi sono gli artefici</a:t>
            </a:r>
          </a:p>
        </p:txBody>
      </p:sp>
      <p:sp>
        <p:nvSpPr>
          <p:cNvPr id="185356" name="AutoShape 12"/>
          <p:cNvSpPr>
            <a:spLocks noChangeArrowheads="1"/>
          </p:cNvSpPr>
          <p:nvPr/>
        </p:nvSpPr>
        <p:spPr bwMode="auto">
          <a:xfrm>
            <a:off x="3929062" y="3374232"/>
            <a:ext cx="539354" cy="270272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8" name="AutoShape 14"/>
          <p:cNvSpPr>
            <a:spLocks noChangeArrowheads="1"/>
          </p:cNvSpPr>
          <p:nvPr/>
        </p:nvSpPr>
        <p:spPr bwMode="auto">
          <a:xfrm>
            <a:off x="4198144" y="3348038"/>
            <a:ext cx="539354" cy="296466"/>
          </a:xfrm>
          <a:prstGeom prst="cube">
            <a:avLst>
              <a:gd name="adj" fmla="val 25000"/>
            </a:avLst>
          </a:prstGeom>
          <a:solidFill>
            <a:srgbClr val="00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9" name="AutoShape 15"/>
          <p:cNvSpPr>
            <a:spLocks noChangeArrowheads="1"/>
          </p:cNvSpPr>
          <p:nvPr/>
        </p:nvSpPr>
        <p:spPr bwMode="auto">
          <a:xfrm>
            <a:off x="4468416" y="3320654"/>
            <a:ext cx="539353" cy="323850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0" name="AutoShape 16"/>
          <p:cNvSpPr>
            <a:spLocks noChangeArrowheads="1"/>
          </p:cNvSpPr>
          <p:nvPr/>
        </p:nvSpPr>
        <p:spPr bwMode="auto">
          <a:xfrm>
            <a:off x="4738687" y="3293269"/>
            <a:ext cx="539354" cy="351235"/>
          </a:xfrm>
          <a:prstGeom prst="cube">
            <a:avLst>
              <a:gd name="adj" fmla="val 25000"/>
            </a:avLst>
          </a:prstGeom>
          <a:solidFill>
            <a:srgbClr val="FF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2" name="AutoShape 18"/>
          <p:cNvSpPr>
            <a:spLocks noChangeArrowheads="1"/>
          </p:cNvSpPr>
          <p:nvPr/>
        </p:nvSpPr>
        <p:spPr bwMode="auto">
          <a:xfrm>
            <a:off x="5007769" y="3267075"/>
            <a:ext cx="539354" cy="377429"/>
          </a:xfrm>
          <a:prstGeom prst="cube">
            <a:avLst>
              <a:gd name="adj" fmla="val 25000"/>
            </a:avLst>
          </a:prstGeom>
          <a:solidFill>
            <a:srgbClr val="00CC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3" name="AutoShape 19"/>
          <p:cNvSpPr>
            <a:spLocks noChangeArrowheads="1"/>
          </p:cNvSpPr>
          <p:nvPr/>
        </p:nvSpPr>
        <p:spPr bwMode="auto">
          <a:xfrm>
            <a:off x="5278041" y="3239691"/>
            <a:ext cx="539353" cy="404813"/>
          </a:xfrm>
          <a:prstGeom prst="cube">
            <a:avLst>
              <a:gd name="adj" fmla="val 25000"/>
            </a:avLst>
          </a:prstGeom>
          <a:solidFill>
            <a:srgbClr val="993366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4" name="AutoShape 20"/>
          <p:cNvSpPr>
            <a:spLocks noChangeArrowheads="1"/>
          </p:cNvSpPr>
          <p:nvPr/>
        </p:nvSpPr>
        <p:spPr bwMode="auto">
          <a:xfrm>
            <a:off x="5548312" y="3212307"/>
            <a:ext cx="539354" cy="432197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5" name="AutoShape 21"/>
          <p:cNvSpPr>
            <a:spLocks noChangeArrowheads="1"/>
          </p:cNvSpPr>
          <p:nvPr/>
        </p:nvSpPr>
        <p:spPr bwMode="auto">
          <a:xfrm>
            <a:off x="5817394" y="3186113"/>
            <a:ext cx="539354" cy="458391"/>
          </a:xfrm>
          <a:prstGeom prst="cube">
            <a:avLst>
              <a:gd name="adj" fmla="val 25000"/>
            </a:avLst>
          </a:prstGeom>
          <a:solidFill>
            <a:srgbClr val="FFCC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6" name="AutoShape 22"/>
          <p:cNvSpPr>
            <a:spLocks noChangeArrowheads="1"/>
          </p:cNvSpPr>
          <p:nvPr/>
        </p:nvSpPr>
        <p:spPr bwMode="auto">
          <a:xfrm>
            <a:off x="6087666" y="3158729"/>
            <a:ext cx="539353" cy="485775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7" name="AutoShape 23"/>
          <p:cNvSpPr>
            <a:spLocks noChangeArrowheads="1"/>
          </p:cNvSpPr>
          <p:nvPr/>
        </p:nvSpPr>
        <p:spPr bwMode="auto">
          <a:xfrm>
            <a:off x="6357937" y="3131344"/>
            <a:ext cx="539354" cy="513160"/>
          </a:xfrm>
          <a:prstGeom prst="cube">
            <a:avLst>
              <a:gd name="adj" fmla="val 25000"/>
            </a:avLst>
          </a:prstGeom>
          <a:solidFill>
            <a:schemeClr val="accent2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8" name="AutoShape 24"/>
          <p:cNvSpPr>
            <a:spLocks noChangeArrowheads="1"/>
          </p:cNvSpPr>
          <p:nvPr/>
        </p:nvSpPr>
        <p:spPr bwMode="auto">
          <a:xfrm>
            <a:off x="6628210" y="2969419"/>
            <a:ext cx="539353" cy="675085"/>
          </a:xfrm>
          <a:prstGeom prst="cube">
            <a:avLst>
              <a:gd name="adj" fmla="val 25000"/>
            </a:avLst>
          </a:prstGeom>
          <a:solidFill>
            <a:srgbClr val="FF66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9" name="AutoShape 25"/>
          <p:cNvSpPr>
            <a:spLocks noChangeArrowheads="1"/>
          </p:cNvSpPr>
          <p:nvPr/>
        </p:nvSpPr>
        <p:spPr bwMode="auto">
          <a:xfrm>
            <a:off x="6897291" y="2700338"/>
            <a:ext cx="539353" cy="944166"/>
          </a:xfrm>
          <a:prstGeom prst="cube">
            <a:avLst>
              <a:gd name="adj" fmla="val 25000"/>
            </a:avLst>
          </a:prstGeom>
          <a:solidFill>
            <a:srgbClr val="FF99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0" name="AutoShape 26"/>
          <p:cNvSpPr>
            <a:spLocks noChangeArrowheads="1"/>
          </p:cNvSpPr>
          <p:nvPr/>
        </p:nvSpPr>
        <p:spPr bwMode="auto">
          <a:xfrm>
            <a:off x="7167562" y="2430066"/>
            <a:ext cx="539354" cy="1214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1" name="AutoShape 27"/>
          <p:cNvSpPr>
            <a:spLocks noChangeArrowheads="1"/>
          </p:cNvSpPr>
          <p:nvPr/>
        </p:nvSpPr>
        <p:spPr bwMode="auto">
          <a:xfrm>
            <a:off x="7437835" y="1620441"/>
            <a:ext cx="539353" cy="2024063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2" name="AutoShape 28"/>
          <p:cNvSpPr>
            <a:spLocks noChangeArrowheads="1"/>
          </p:cNvSpPr>
          <p:nvPr/>
        </p:nvSpPr>
        <p:spPr bwMode="auto">
          <a:xfrm>
            <a:off x="7706916" y="810816"/>
            <a:ext cx="539353" cy="2833688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110057"/>
      </p:ext>
    </p:extLst>
  </p:cSld>
  <p:clrMapOvr>
    <a:masterClrMapping/>
  </p:clrMapOvr>
  <p:transition advTm="9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85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85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85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85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18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8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8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18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18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8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18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18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18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8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1000"/>
                                        <p:tgtEl>
                                          <p:spTgt spid="18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5" grpId="0"/>
      <p:bldP spid="185356" grpId="0" animBg="1"/>
      <p:bldP spid="185358" grpId="0" animBg="1"/>
      <p:bldP spid="185359" grpId="0" animBg="1"/>
      <p:bldP spid="185360" grpId="0" animBg="1"/>
      <p:bldP spid="185362" grpId="0" animBg="1"/>
      <p:bldP spid="185363" grpId="0" animBg="1"/>
      <p:bldP spid="185364" grpId="0" animBg="1"/>
      <p:bldP spid="185365" grpId="0" animBg="1"/>
      <p:bldP spid="185366" grpId="0" animBg="1"/>
      <p:bldP spid="185367" grpId="0" animBg="1"/>
      <p:bldP spid="185368" grpId="0" animBg="1"/>
      <p:bldP spid="185369" grpId="0" animBg="1"/>
      <p:bldP spid="185370" grpId="0" animBg="1"/>
      <p:bldP spid="185371" grpId="0" animBg="1"/>
      <p:bldP spid="18537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Immagine 1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876226" cy="540000"/>
          </a:xfrm>
          <a:prstGeom prst="rect">
            <a:avLst/>
          </a:prstGeom>
        </p:spPr>
      </p:pic>
      <p:pic>
        <p:nvPicPr>
          <p:cNvPr id="156" name="Immagine 1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9216" y="5292227"/>
            <a:ext cx="866896" cy="1066282"/>
          </a:xfrm>
          <a:prstGeom prst="rect">
            <a:avLst/>
          </a:prstGeom>
        </p:spPr>
      </p:pic>
      <p:pic>
        <p:nvPicPr>
          <p:cNvPr id="96" name="Immagine 9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502" y="5365472"/>
            <a:ext cx="426976" cy="540000"/>
          </a:xfrm>
          <a:prstGeom prst="rect">
            <a:avLst/>
          </a:prstGeom>
        </p:spPr>
      </p:pic>
      <p:pic>
        <p:nvPicPr>
          <p:cNvPr id="97" name="Immagine 9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938" y="4268069"/>
            <a:ext cx="426977" cy="540000"/>
          </a:xfrm>
          <a:prstGeom prst="rect">
            <a:avLst/>
          </a:prstGeom>
        </p:spPr>
      </p:pic>
      <p:pic>
        <p:nvPicPr>
          <p:cNvPr id="157" name="Immagine 15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119" y="4752227"/>
            <a:ext cx="426977" cy="540000"/>
          </a:xfrm>
          <a:prstGeom prst="rect">
            <a:avLst/>
          </a:prstGeom>
        </p:spPr>
      </p:pic>
      <p:pic>
        <p:nvPicPr>
          <p:cNvPr id="158" name="Immagine 1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11" y="4516587"/>
            <a:ext cx="426977" cy="540000"/>
          </a:xfrm>
          <a:prstGeom prst="rect">
            <a:avLst/>
          </a:prstGeom>
        </p:spPr>
      </p:pic>
      <p:pic>
        <p:nvPicPr>
          <p:cNvPr id="159" name="Immagine 15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932" y="447785"/>
            <a:ext cx="426977" cy="540000"/>
          </a:xfrm>
          <a:prstGeom prst="rect">
            <a:avLst/>
          </a:prstGeom>
        </p:spPr>
      </p:pic>
      <p:pic>
        <p:nvPicPr>
          <p:cNvPr id="160" name="Immagine 15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87" y="247344"/>
            <a:ext cx="426977" cy="540000"/>
          </a:xfrm>
          <a:prstGeom prst="rect">
            <a:avLst/>
          </a:prstGeom>
        </p:spPr>
      </p:pic>
      <p:pic>
        <p:nvPicPr>
          <p:cNvPr id="161" name="Immagine 1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047" y="447785"/>
            <a:ext cx="425986" cy="540000"/>
          </a:xfrm>
          <a:prstGeom prst="rect">
            <a:avLst/>
          </a:prstGeom>
        </p:spPr>
      </p:pic>
      <p:pic>
        <p:nvPicPr>
          <p:cNvPr id="162" name="Immagine 16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289" y="5471193"/>
            <a:ext cx="426977" cy="540000"/>
          </a:xfrm>
          <a:prstGeom prst="rect">
            <a:avLst/>
          </a:prstGeom>
        </p:spPr>
      </p:pic>
      <p:pic>
        <p:nvPicPr>
          <p:cNvPr id="163" name="Immagine 16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386" y="447785"/>
            <a:ext cx="426977" cy="540000"/>
          </a:xfrm>
          <a:prstGeom prst="rect">
            <a:avLst/>
          </a:prstGeom>
        </p:spPr>
      </p:pic>
      <p:pic>
        <p:nvPicPr>
          <p:cNvPr id="164" name="Immagine 16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05" y="5635472"/>
            <a:ext cx="426977" cy="54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798" y="422452"/>
            <a:ext cx="426977" cy="54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853" y="5340628"/>
            <a:ext cx="426977" cy="540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9074" y="679313"/>
            <a:ext cx="426977" cy="5400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3508" y="188102"/>
            <a:ext cx="432670" cy="5472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6010" y="4752227"/>
            <a:ext cx="426977" cy="540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719" y="4771930"/>
            <a:ext cx="426977" cy="5400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977" y="5951537"/>
            <a:ext cx="426977" cy="540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933" y="1132420"/>
            <a:ext cx="426977" cy="540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690" y="245257"/>
            <a:ext cx="426977" cy="540000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" y="1132420"/>
            <a:ext cx="426977" cy="540000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800" y="1199436"/>
            <a:ext cx="426977" cy="540000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52" y="5743546"/>
            <a:ext cx="426977" cy="5400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025" y="1111507"/>
            <a:ext cx="426977" cy="5400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717" y="3024264"/>
            <a:ext cx="426977" cy="5400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26" y="2491731"/>
            <a:ext cx="426977" cy="5400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57" y="6318000"/>
            <a:ext cx="426977" cy="5400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876" y="1111507"/>
            <a:ext cx="426977" cy="5400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081" y="5537391"/>
            <a:ext cx="426977" cy="5400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587" y="1681101"/>
            <a:ext cx="426977" cy="540000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108" y="848733"/>
            <a:ext cx="426977" cy="540000"/>
          </a:xfrm>
          <a:prstGeom prst="rect">
            <a:avLst/>
          </a:prstGeom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747" y="2330905"/>
            <a:ext cx="426977" cy="540000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540" y="1185924"/>
            <a:ext cx="426977" cy="540000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55" y="3576396"/>
            <a:ext cx="426977" cy="540000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939" y="1260154"/>
            <a:ext cx="426977" cy="540000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227" y="4008187"/>
            <a:ext cx="426977" cy="540000"/>
          </a:xfrm>
          <a:prstGeom prst="rect">
            <a:avLst/>
          </a:prstGeom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" y="1842388"/>
            <a:ext cx="426977" cy="540000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903" y="3445949"/>
            <a:ext cx="426977" cy="540000"/>
          </a:xfrm>
          <a:prstGeom prst="rect">
            <a:avLst/>
          </a:prstGeom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547" y="1871302"/>
            <a:ext cx="426977" cy="540000"/>
          </a:xfrm>
          <a:prstGeom prst="rect">
            <a:avLst/>
          </a:prstGeom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292" y="5435974"/>
            <a:ext cx="426977" cy="540000"/>
          </a:xfrm>
          <a:prstGeom prst="rect">
            <a:avLst/>
          </a:prstGeom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21" y="1530154"/>
            <a:ext cx="426977" cy="540000"/>
          </a:xfrm>
          <a:prstGeom prst="rect">
            <a:avLst/>
          </a:prstGeom>
        </p:spPr>
      </p:pic>
      <p:pic>
        <p:nvPicPr>
          <p:cNvPr id="98" name="Immagine 97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8592" y="5400320"/>
            <a:ext cx="426977" cy="540000"/>
          </a:xfrm>
          <a:prstGeom prst="rect">
            <a:avLst/>
          </a:prstGeom>
        </p:spPr>
      </p:pic>
      <p:pic>
        <p:nvPicPr>
          <p:cNvPr id="99" name="Immagine 98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224" y="1927469"/>
            <a:ext cx="426977" cy="540000"/>
          </a:xfrm>
          <a:prstGeom prst="rect">
            <a:avLst/>
          </a:prstGeom>
        </p:spPr>
      </p:pic>
      <p:pic>
        <p:nvPicPr>
          <p:cNvPr id="100" name="Immagine 99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574" y="94587"/>
            <a:ext cx="426977" cy="540000"/>
          </a:xfrm>
          <a:prstGeom prst="rect">
            <a:avLst/>
          </a:prstGeom>
        </p:spPr>
      </p:pic>
      <p:pic>
        <p:nvPicPr>
          <p:cNvPr id="101" name="Immagine 100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932" y="1796142"/>
            <a:ext cx="426977" cy="540000"/>
          </a:xfrm>
          <a:prstGeom prst="rect">
            <a:avLst/>
          </a:prstGeom>
        </p:spPr>
      </p:pic>
      <p:pic>
        <p:nvPicPr>
          <p:cNvPr id="102" name="Immagine 101"/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38" y="6123481"/>
            <a:ext cx="426977" cy="540000"/>
          </a:xfrm>
          <a:prstGeom prst="rect">
            <a:avLst/>
          </a:prstGeom>
        </p:spPr>
      </p:pic>
      <p:pic>
        <p:nvPicPr>
          <p:cNvPr id="103" name="Immagine 102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206" y="1972149"/>
            <a:ext cx="426977" cy="540000"/>
          </a:xfrm>
          <a:prstGeom prst="rect">
            <a:avLst/>
          </a:prstGeom>
        </p:spPr>
      </p:pic>
      <p:pic>
        <p:nvPicPr>
          <p:cNvPr id="104" name="Immagine 103"/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037" y="6123481"/>
            <a:ext cx="426977" cy="540000"/>
          </a:xfrm>
          <a:prstGeom prst="rect">
            <a:avLst/>
          </a:prstGeom>
        </p:spPr>
      </p:pic>
      <p:pic>
        <p:nvPicPr>
          <p:cNvPr id="105" name="Immagine 104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775" y="1359845"/>
            <a:ext cx="426977" cy="540000"/>
          </a:xfrm>
          <a:prstGeom prst="rect">
            <a:avLst/>
          </a:prstGeom>
        </p:spPr>
      </p:pic>
      <p:pic>
        <p:nvPicPr>
          <p:cNvPr id="106" name="Immagine 105"/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620" y="4752227"/>
            <a:ext cx="426977" cy="540000"/>
          </a:xfrm>
          <a:prstGeom prst="rect">
            <a:avLst/>
          </a:prstGeom>
        </p:spPr>
      </p:pic>
      <p:pic>
        <p:nvPicPr>
          <p:cNvPr id="107" name="Immagine 106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978" y="1796142"/>
            <a:ext cx="426977" cy="540000"/>
          </a:xfrm>
          <a:prstGeom prst="rect">
            <a:avLst/>
          </a:prstGeom>
        </p:spPr>
      </p:pic>
      <p:pic>
        <p:nvPicPr>
          <p:cNvPr id="108" name="Immagine 107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142" y="6208436"/>
            <a:ext cx="426977" cy="540000"/>
          </a:xfrm>
          <a:prstGeom prst="rect">
            <a:avLst/>
          </a:prstGeom>
        </p:spPr>
      </p:pic>
      <p:pic>
        <p:nvPicPr>
          <p:cNvPr id="109" name="Immagine 108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050" y="2967098"/>
            <a:ext cx="426977" cy="540000"/>
          </a:xfrm>
          <a:prstGeom prst="rect">
            <a:avLst/>
          </a:prstGeom>
        </p:spPr>
      </p:pic>
      <p:pic>
        <p:nvPicPr>
          <p:cNvPr id="110" name="Immagine 109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593" y="2411302"/>
            <a:ext cx="426977" cy="540000"/>
          </a:xfrm>
          <a:prstGeom prst="rect">
            <a:avLst/>
          </a:prstGeom>
        </p:spPr>
      </p:pic>
      <p:pic>
        <p:nvPicPr>
          <p:cNvPr id="111" name="Immagine 1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78" y="2242367"/>
            <a:ext cx="426977" cy="540000"/>
          </a:xfrm>
          <a:prstGeom prst="rect">
            <a:avLst/>
          </a:prstGeom>
        </p:spPr>
      </p:pic>
      <p:pic>
        <p:nvPicPr>
          <p:cNvPr id="112" name="Immagine 111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031" y="1984002"/>
            <a:ext cx="426977" cy="540000"/>
          </a:xfrm>
          <a:prstGeom prst="rect">
            <a:avLst/>
          </a:prstGeom>
        </p:spPr>
      </p:pic>
      <p:pic>
        <p:nvPicPr>
          <p:cNvPr id="113" name="Immagine 112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250" y="4164007"/>
            <a:ext cx="425986" cy="540000"/>
          </a:xfrm>
          <a:prstGeom prst="rect">
            <a:avLst/>
          </a:prstGeom>
        </p:spPr>
      </p:pic>
      <p:pic>
        <p:nvPicPr>
          <p:cNvPr id="114" name="Immagine 113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3926" y="1754316"/>
            <a:ext cx="426977" cy="540000"/>
          </a:xfrm>
          <a:prstGeom prst="rect">
            <a:avLst/>
          </a:prstGeom>
        </p:spPr>
      </p:pic>
      <p:pic>
        <p:nvPicPr>
          <p:cNvPr id="115" name="Immagine 114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9" y="2552356"/>
            <a:ext cx="426977" cy="540000"/>
          </a:xfrm>
          <a:prstGeom prst="rect">
            <a:avLst/>
          </a:prstGeom>
        </p:spPr>
      </p:pic>
      <p:pic>
        <p:nvPicPr>
          <p:cNvPr id="116" name="Immagine 115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704" y="3118087"/>
            <a:ext cx="426977" cy="540000"/>
          </a:xfrm>
          <a:prstGeom prst="rect">
            <a:avLst/>
          </a:prstGeom>
        </p:spPr>
      </p:pic>
      <p:pic>
        <p:nvPicPr>
          <p:cNvPr id="117" name="Immagine 116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454" y="6217577"/>
            <a:ext cx="426977" cy="540000"/>
          </a:xfrm>
          <a:prstGeom prst="rect">
            <a:avLst/>
          </a:prstGeom>
        </p:spPr>
      </p:pic>
      <p:pic>
        <p:nvPicPr>
          <p:cNvPr id="118" name="Immagine 117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086" y="2552356"/>
            <a:ext cx="426977" cy="540000"/>
          </a:xfrm>
          <a:prstGeom prst="rect">
            <a:avLst/>
          </a:prstGeom>
        </p:spPr>
      </p:pic>
      <p:pic>
        <p:nvPicPr>
          <p:cNvPr id="119" name="Immagine 118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909" y="6210320"/>
            <a:ext cx="426977" cy="540000"/>
          </a:xfrm>
          <a:prstGeom prst="rect">
            <a:avLst/>
          </a:prstGeom>
        </p:spPr>
      </p:pic>
      <p:pic>
        <p:nvPicPr>
          <p:cNvPr id="120" name="Immagine 119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25" y="4528961"/>
            <a:ext cx="426977" cy="540000"/>
          </a:xfrm>
          <a:prstGeom prst="rect">
            <a:avLst/>
          </a:prstGeom>
        </p:spPr>
      </p:pic>
      <p:pic>
        <p:nvPicPr>
          <p:cNvPr id="121" name="Immagine 12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489" y="4894036"/>
            <a:ext cx="426977" cy="540000"/>
          </a:xfrm>
          <a:prstGeom prst="rect">
            <a:avLst/>
          </a:prstGeom>
        </p:spPr>
      </p:pic>
      <p:pic>
        <p:nvPicPr>
          <p:cNvPr id="122" name="Immagine 121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374" y="1569409"/>
            <a:ext cx="426977" cy="540000"/>
          </a:xfrm>
          <a:prstGeom prst="rect">
            <a:avLst/>
          </a:prstGeom>
        </p:spPr>
      </p:pic>
      <p:pic>
        <p:nvPicPr>
          <p:cNvPr id="123" name="Immagine 122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048" y="2514930"/>
            <a:ext cx="426977" cy="540000"/>
          </a:xfrm>
          <a:prstGeom prst="rect">
            <a:avLst/>
          </a:prstGeom>
        </p:spPr>
      </p:pic>
      <p:pic>
        <p:nvPicPr>
          <p:cNvPr id="124" name="Immagine 123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169" y="5022227"/>
            <a:ext cx="426977" cy="540000"/>
          </a:xfrm>
          <a:prstGeom prst="rect">
            <a:avLst/>
          </a:prstGeom>
        </p:spPr>
      </p:pic>
      <p:pic>
        <p:nvPicPr>
          <p:cNvPr id="125" name="Immagine 124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44" y="1823970"/>
            <a:ext cx="426977" cy="540000"/>
          </a:xfrm>
          <a:prstGeom prst="rect">
            <a:avLst/>
          </a:prstGeom>
        </p:spPr>
      </p:pic>
      <p:pic>
        <p:nvPicPr>
          <p:cNvPr id="126" name="Immagine 125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875" y="101325"/>
            <a:ext cx="426977" cy="540000"/>
          </a:xfrm>
          <a:prstGeom prst="rect">
            <a:avLst/>
          </a:prstGeom>
        </p:spPr>
      </p:pic>
      <p:pic>
        <p:nvPicPr>
          <p:cNvPr id="127" name="Immagine 126"/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856" y="928827"/>
            <a:ext cx="426977" cy="540000"/>
          </a:xfrm>
          <a:prstGeom prst="rect">
            <a:avLst/>
          </a:prstGeom>
        </p:spPr>
      </p:pic>
      <p:pic>
        <p:nvPicPr>
          <p:cNvPr id="128" name="Immagine 127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271" y="4704007"/>
            <a:ext cx="426977" cy="540000"/>
          </a:xfrm>
          <a:prstGeom prst="rect">
            <a:avLst/>
          </a:prstGeom>
        </p:spPr>
      </p:pic>
      <p:pic>
        <p:nvPicPr>
          <p:cNvPr id="129" name="Immagine 128"/>
          <p:cNvPicPr>
            <a:picLocks noChangeAspect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967" y="2259625"/>
            <a:ext cx="426977" cy="540000"/>
          </a:xfrm>
          <a:prstGeom prst="rect">
            <a:avLst/>
          </a:prstGeom>
        </p:spPr>
      </p:pic>
      <p:pic>
        <p:nvPicPr>
          <p:cNvPr id="130" name="Immagine 129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138" y="186142"/>
            <a:ext cx="426977" cy="540000"/>
          </a:xfrm>
          <a:prstGeom prst="rect">
            <a:avLst/>
          </a:prstGeom>
        </p:spPr>
      </p:pic>
      <p:pic>
        <p:nvPicPr>
          <p:cNvPr id="131" name="Immagine 130"/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677" y="2441443"/>
            <a:ext cx="426977" cy="540000"/>
          </a:xfrm>
          <a:prstGeom prst="rect">
            <a:avLst/>
          </a:prstGeom>
        </p:spPr>
      </p:pic>
      <p:pic>
        <p:nvPicPr>
          <p:cNvPr id="132" name="Immagine 131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5006" y="186142"/>
            <a:ext cx="426977" cy="540000"/>
          </a:xfrm>
          <a:prstGeom prst="rect">
            <a:avLst/>
          </a:prstGeom>
        </p:spPr>
      </p:pic>
      <p:pic>
        <p:nvPicPr>
          <p:cNvPr id="133" name="Immagine 132"/>
          <p:cNvPicPr>
            <a:picLocks noChangeAspect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7813" y="2389357"/>
            <a:ext cx="426977" cy="540000"/>
          </a:xfrm>
          <a:prstGeom prst="rect">
            <a:avLst/>
          </a:prstGeom>
        </p:spPr>
      </p:pic>
      <p:pic>
        <p:nvPicPr>
          <p:cNvPr id="134" name="Immagine 133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59" y="5119133"/>
            <a:ext cx="426977" cy="540000"/>
          </a:xfrm>
          <a:prstGeom prst="rect">
            <a:avLst/>
          </a:prstGeom>
        </p:spPr>
      </p:pic>
      <p:pic>
        <p:nvPicPr>
          <p:cNvPr id="135" name="Immagine 1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153" y="422452"/>
            <a:ext cx="426977" cy="540000"/>
          </a:xfrm>
          <a:prstGeom prst="rect">
            <a:avLst/>
          </a:prstGeom>
        </p:spPr>
      </p:pic>
      <p:pic>
        <p:nvPicPr>
          <p:cNvPr id="136" name="Immagine 135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752" y="5165974"/>
            <a:ext cx="426977" cy="540000"/>
          </a:xfrm>
          <a:prstGeom prst="rect">
            <a:avLst/>
          </a:prstGeom>
        </p:spPr>
      </p:pic>
      <p:pic>
        <p:nvPicPr>
          <p:cNvPr id="137" name="Immagine 136"/>
          <p:cNvPicPr>
            <a:picLocks noChangeAspect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005" y="6185873"/>
            <a:ext cx="426977" cy="540000"/>
          </a:xfrm>
          <a:prstGeom prst="rect">
            <a:avLst/>
          </a:prstGeom>
        </p:spPr>
      </p:pic>
      <p:pic>
        <p:nvPicPr>
          <p:cNvPr id="138" name="Immagine 137"/>
          <p:cNvPicPr>
            <a:picLocks noChangeAspect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251" y="4559369"/>
            <a:ext cx="428233" cy="540000"/>
          </a:xfrm>
          <a:prstGeom prst="rect">
            <a:avLst/>
          </a:prstGeom>
        </p:spPr>
      </p:pic>
      <p:pic>
        <p:nvPicPr>
          <p:cNvPr id="139" name="Immagine 138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882" y="2432826"/>
            <a:ext cx="511419" cy="540000"/>
          </a:xfrm>
          <a:prstGeom prst="rect">
            <a:avLst/>
          </a:prstGeom>
        </p:spPr>
      </p:pic>
      <p:pic>
        <p:nvPicPr>
          <p:cNvPr id="140" name="Immagine 139"/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9" y="3196539"/>
            <a:ext cx="426977" cy="540000"/>
          </a:xfrm>
          <a:prstGeom prst="rect">
            <a:avLst/>
          </a:prstGeom>
        </p:spPr>
      </p:pic>
      <p:pic>
        <p:nvPicPr>
          <p:cNvPr id="141" name="Immagine 140"/>
          <p:cNvPicPr>
            <a:picLocks noChangeAspect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820" y="1730207"/>
            <a:ext cx="425455" cy="540000"/>
          </a:xfrm>
          <a:prstGeom prst="rect">
            <a:avLst/>
          </a:prstGeom>
        </p:spPr>
      </p:pic>
      <p:pic>
        <p:nvPicPr>
          <p:cNvPr id="142" name="Immagine 141"/>
          <p:cNvPicPr>
            <a:picLocks noChangeAspect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487" y="2497957"/>
            <a:ext cx="426977" cy="540000"/>
          </a:xfrm>
          <a:prstGeom prst="rect">
            <a:avLst/>
          </a:prstGeom>
        </p:spPr>
      </p:pic>
      <p:pic>
        <p:nvPicPr>
          <p:cNvPr id="143" name="Immagine 142"/>
          <p:cNvPicPr>
            <a:picLocks noChangeAspect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439" y="3988961"/>
            <a:ext cx="426977" cy="540000"/>
          </a:xfrm>
          <a:prstGeom prst="rect">
            <a:avLst/>
          </a:prstGeom>
        </p:spPr>
      </p:pic>
      <p:pic>
        <p:nvPicPr>
          <p:cNvPr id="144" name="Immagine 143"/>
          <p:cNvPicPr>
            <a:picLocks noChangeAspect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515" y="300065"/>
            <a:ext cx="426977" cy="540000"/>
          </a:xfrm>
          <a:prstGeom prst="rect">
            <a:avLst/>
          </a:prstGeom>
        </p:spPr>
      </p:pic>
      <p:pic>
        <p:nvPicPr>
          <p:cNvPr id="145" name="Immagine 144"/>
          <p:cNvPicPr>
            <a:picLocks noChangeAspect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380" y="905141"/>
            <a:ext cx="426977" cy="540000"/>
          </a:xfrm>
          <a:prstGeom prst="rect">
            <a:avLst/>
          </a:prstGeom>
        </p:spPr>
      </p:pic>
      <p:pic>
        <p:nvPicPr>
          <p:cNvPr id="146" name="Immagine 145"/>
          <p:cNvPicPr>
            <a:picLocks noChangeAspect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799" y="830980"/>
            <a:ext cx="426977" cy="540000"/>
          </a:xfrm>
          <a:prstGeom prst="rect">
            <a:avLst/>
          </a:prstGeom>
        </p:spPr>
      </p:pic>
      <p:pic>
        <p:nvPicPr>
          <p:cNvPr id="147" name="Immagine 146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429" y="3142859"/>
            <a:ext cx="426977" cy="540000"/>
          </a:xfrm>
          <a:prstGeom prst="rect">
            <a:avLst/>
          </a:prstGeom>
        </p:spPr>
      </p:pic>
      <p:pic>
        <p:nvPicPr>
          <p:cNvPr id="148" name="Immagine 147"/>
          <p:cNvPicPr>
            <a:picLocks noChangeAspect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212" y="2622469"/>
            <a:ext cx="426977" cy="540000"/>
          </a:xfrm>
          <a:prstGeom prst="rect">
            <a:avLst/>
          </a:prstGeom>
        </p:spPr>
      </p:pic>
      <p:pic>
        <p:nvPicPr>
          <p:cNvPr id="149" name="Immagine 148"/>
          <p:cNvPicPr>
            <a:picLocks noChangeAspect="1"/>
          </p:cNvPicPr>
          <p:nvPr/>
        </p:nvPicPr>
        <p:blipFill>
          <a:blip r:embed="rId9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688" y="3399247"/>
            <a:ext cx="426977" cy="540000"/>
          </a:xfrm>
          <a:prstGeom prst="rect">
            <a:avLst/>
          </a:prstGeom>
        </p:spPr>
      </p:pic>
      <p:pic>
        <p:nvPicPr>
          <p:cNvPr id="150" name="Immagine 149"/>
          <p:cNvPicPr>
            <a:picLocks noChangeAspect="1"/>
          </p:cNvPicPr>
          <p:nvPr/>
        </p:nvPicPr>
        <p:blipFill>
          <a:blip r:embed="rId9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826" y="2541895"/>
            <a:ext cx="426977" cy="540000"/>
          </a:xfrm>
          <a:prstGeom prst="rect">
            <a:avLst/>
          </a:prstGeom>
        </p:spPr>
      </p:pic>
      <p:pic>
        <p:nvPicPr>
          <p:cNvPr id="151" name="Immagine 150"/>
          <p:cNvPicPr>
            <a:picLocks noChangeAspect="1"/>
          </p:cNvPicPr>
          <p:nvPr/>
        </p:nvPicPr>
        <p:blipFill>
          <a:blip r:embed="rId9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874" y="4737140"/>
            <a:ext cx="426977" cy="540000"/>
          </a:xfrm>
          <a:prstGeom prst="rect">
            <a:avLst/>
          </a:prstGeom>
        </p:spPr>
      </p:pic>
      <p:pic>
        <p:nvPicPr>
          <p:cNvPr id="152" name="Immagine 151"/>
          <p:cNvPicPr>
            <a:picLocks noChangeAspect="1"/>
          </p:cNvPicPr>
          <p:nvPr/>
        </p:nvPicPr>
        <p:blipFill>
          <a:blip r:embed="rId9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483" y="3291525"/>
            <a:ext cx="426977" cy="540000"/>
          </a:xfrm>
          <a:prstGeom prst="rect">
            <a:avLst/>
          </a:prstGeom>
        </p:spPr>
      </p:pic>
      <p:pic>
        <p:nvPicPr>
          <p:cNvPr id="153" name="Immagine 152"/>
          <p:cNvPicPr>
            <a:picLocks noChangeAspect="1"/>
          </p:cNvPicPr>
          <p:nvPr/>
        </p:nvPicPr>
        <p:blipFill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196" y="1416925"/>
            <a:ext cx="426977" cy="540000"/>
          </a:xfrm>
          <a:prstGeom prst="rect">
            <a:avLst/>
          </a:prstGeom>
        </p:spPr>
      </p:pic>
      <p:pic>
        <p:nvPicPr>
          <p:cNvPr id="154" name="Immagine 153"/>
          <p:cNvPicPr>
            <a:picLocks noChangeAspect="1"/>
          </p:cNvPicPr>
          <p:nvPr/>
        </p:nvPicPr>
        <p:blipFill>
          <a:blip r:embed="rId9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140" y="3145232"/>
            <a:ext cx="426977" cy="540000"/>
          </a:xfrm>
          <a:prstGeom prst="rect">
            <a:avLst/>
          </a:prstGeom>
        </p:spPr>
      </p:pic>
      <p:pic>
        <p:nvPicPr>
          <p:cNvPr id="165" name="Immagine 164"/>
          <p:cNvPicPr>
            <a:picLocks noChangeAspect="1"/>
          </p:cNvPicPr>
          <p:nvPr/>
        </p:nvPicPr>
        <p:blipFill>
          <a:blip r:embed="rId9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8" y="819383"/>
            <a:ext cx="426977" cy="540000"/>
          </a:xfrm>
          <a:prstGeom prst="rect">
            <a:avLst/>
          </a:prstGeom>
        </p:spPr>
      </p:pic>
      <p:pic>
        <p:nvPicPr>
          <p:cNvPr id="166" name="Immagine 165"/>
          <p:cNvPicPr>
            <a:picLocks noChangeAspect="1"/>
          </p:cNvPicPr>
          <p:nvPr/>
        </p:nvPicPr>
        <p:blipFill>
          <a:blip r:embed="rId10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868" y="3113434"/>
            <a:ext cx="426977" cy="540000"/>
          </a:xfrm>
          <a:prstGeom prst="rect">
            <a:avLst/>
          </a:prstGeom>
        </p:spPr>
      </p:pic>
      <p:pic>
        <p:nvPicPr>
          <p:cNvPr id="167" name="Immagine 166"/>
          <p:cNvPicPr>
            <a:picLocks noChangeAspect="1"/>
          </p:cNvPicPr>
          <p:nvPr/>
        </p:nvPicPr>
        <p:blipFill>
          <a:blip r:embed="rId10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591" y="1144226"/>
            <a:ext cx="426977" cy="540000"/>
          </a:xfrm>
          <a:prstGeom prst="rect">
            <a:avLst/>
          </a:prstGeom>
        </p:spPr>
      </p:pic>
      <p:pic>
        <p:nvPicPr>
          <p:cNvPr id="168" name="Immagine 167"/>
          <p:cNvPicPr>
            <a:picLocks noChangeAspect="1"/>
          </p:cNvPicPr>
          <p:nvPr/>
        </p:nvPicPr>
        <p:blipFill>
          <a:blip r:embed="rId10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040" y="3102784"/>
            <a:ext cx="426977" cy="540000"/>
          </a:xfrm>
          <a:prstGeom prst="rect">
            <a:avLst/>
          </a:prstGeom>
        </p:spPr>
      </p:pic>
      <p:pic>
        <p:nvPicPr>
          <p:cNvPr id="169" name="Immagine 168"/>
          <p:cNvPicPr>
            <a:picLocks noChangeAspect="1"/>
          </p:cNvPicPr>
          <p:nvPr/>
        </p:nvPicPr>
        <p:blipFill>
          <a:blip r:embed="rId10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785" y="3171723"/>
            <a:ext cx="426977" cy="540000"/>
          </a:xfrm>
          <a:prstGeom prst="rect">
            <a:avLst/>
          </a:prstGeom>
        </p:spPr>
      </p:pic>
      <p:pic>
        <p:nvPicPr>
          <p:cNvPr id="170" name="Immagine 169"/>
          <p:cNvPicPr>
            <a:picLocks noChangeAspect="1"/>
          </p:cNvPicPr>
          <p:nvPr/>
        </p:nvPicPr>
        <p:blipFill>
          <a:blip r:embed="rId10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86" y="3110661"/>
            <a:ext cx="426977" cy="540000"/>
          </a:xfrm>
          <a:prstGeom prst="rect">
            <a:avLst/>
          </a:prstGeom>
        </p:spPr>
      </p:pic>
      <p:pic>
        <p:nvPicPr>
          <p:cNvPr id="171" name="Immagine 170"/>
          <p:cNvPicPr>
            <a:picLocks noChangeAspect="1"/>
          </p:cNvPicPr>
          <p:nvPr/>
        </p:nvPicPr>
        <p:blipFill>
          <a:blip r:embed="rId10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8035" y="3092356"/>
            <a:ext cx="426977" cy="540000"/>
          </a:xfrm>
          <a:prstGeom prst="rect">
            <a:avLst/>
          </a:prstGeom>
        </p:spPr>
      </p:pic>
      <p:pic>
        <p:nvPicPr>
          <p:cNvPr id="172" name="Immagine 171"/>
          <p:cNvPicPr>
            <a:picLocks noChangeAspect="1"/>
          </p:cNvPicPr>
          <p:nvPr/>
        </p:nvPicPr>
        <p:blipFill>
          <a:blip r:embed="rId10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3" y="3862425"/>
            <a:ext cx="426977" cy="540000"/>
          </a:xfrm>
          <a:prstGeom prst="rect">
            <a:avLst/>
          </a:prstGeom>
        </p:spPr>
      </p:pic>
      <p:pic>
        <p:nvPicPr>
          <p:cNvPr id="173" name="Immagine 172"/>
          <p:cNvPicPr>
            <a:picLocks noChangeAspect="1"/>
          </p:cNvPicPr>
          <p:nvPr/>
        </p:nvPicPr>
        <p:blipFill>
          <a:blip r:embed="rId10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34" y="4240987"/>
            <a:ext cx="426977" cy="540000"/>
          </a:xfrm>
          <a:prstGeom prst="rect">
            <a:avLst/>
          </a:prstGeom>
        </p:spPr>
      </p:pic>
      <p:pic>
        <p:nvPicPr>
          <p:cNvPr id="174" name="Immagine 173"/>
          <p:cNvPicPr>
            <a:picLocks noChangeAspect="1"/>
          </p:cNvPicPr>
          <p:nvPr/>
        </p:nvPicPr>
        <p:blipFill>
          <a:blip r:embed="rId10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984" y="4031286"/>
            <a:ext cx="426977" cy="540000"/>
          </a:xfrm>
          <a:prstGeom prst="rect">
            <a:avLst/>
          </a:prstGeom>
        </p:spPr>
      </p:pic>
      <p:pic>
        <p:nvPicPr>
          <p:cNvPr id="175" name="Immagine 174"/>
          <p:cNvPicPr>
            <a:picLocks noChangeAspect="1"/>
          </p:cNvPicPr>
          <p:nvPr/>
        </p:nvPicPr>
        <p:blipFill>
          <a:blip r:embed="rId10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931" y="3771838"/>
            <a:ext cx="426977" cy="540000"/>
          </a:xfrm>
          <a:prstGeom prst="rect">
            <a:avLst/>
          </a:prstGeom>
        </p:spPr>
      </p:pic>
      <p:pic>
        <p:nvPicPr>
          <p:cNvPr id="176" name="Immagine 175"/>
          <p:cNvPicPr>
            <a:picLocks noChangeAspect="1"/>
          </p:cNvPicPr>
          <p:nvPr/>
        </p:nvPicPr>
        <p:blipFill>
          <a:blip r:embed="rId1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723" y="5516616"/>
            <a:ext cx="426977" cy="540000"/>
          </a:xfrm>
          <a:prstGeom prst="rect">
            <a:avLst/>
          </a:prstGeom>
        </p:spPr>
      </p:pic>
      <p:pic>
        <p:nvPicPr>
          <p:cNvPr id="177" name="Immagine 176"/>
          <p:cNvPicPr>
            <a:picLocks noChangeAspect="1"/>
          </p:cNvPicPr>
          <p:nvPr/>
        </p:nvPicPr>
        <p:blipFill>
          <a:blip r:embed="rId1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050" y="3769909"/>
            <a:ext cx="426977" cy="540000"/>
          </a:xfrm>
          <a:prstGeom prst="rect">
            <a:avLst/>
          </a:prstGeom>
        </p:spPr>
      </p:pic>
      <p:pic>
        <p:nvPicPr>
          <p:cNvPr id="178" name="Immagine 177"/>
          <p:cNvPicPr>
            <a:picLocks noChangeAspect="1"/>
          </p:cNvPicPr>
          <p:nvPr/>
        </p:nvPicPr>
        <p:blipFill>
          <a:blip r:embed="rId1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904" y="4091234"/>
            <a:ext cx="426977" cy="540000"/>
          </a:xfrm>
          <a:prstGeom prst="rect">
            <a:avLst/>
          </a:prstGeom>
        </p:spPr>
      </p:pic>
      <p:pic>
        <p:nvPicPr>
          <p:cNvPr id="179" name="Immagine 178"/>
          <p:cNvPicPr>
            <a:picLocks noChangeAspect="1"/>
          </p:cNvPicPr>
          <p:nvPr/>
        </p:nvPicPr>
        <p:blipFill>
          <a:blip r:embed="rId1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383" y="139313"/>
            <a:ext cx="426977" cy="540000"/>
          </a:xfrm>
          <a:prstGeom prst="rect">
            <a:avLst/>
          </a:prstGeom>
        </p:spPr>
      </p:pic>
      <p:pic>
        <p:nvPicPr>
          <p:cNvPr id="180" name="Immagine 179"/>
          <p:cNvPicPr>
            <a:picLocks noChangeAspect="1"/>
          </p:cNvPicPr>
          <p:nvPr/>
        </p:nvPicPr>
        <p:blipFill>
          <a:blip r:embed="rId1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539" y="3808856"/>
            <a:ext cx="426977" cy="540000"/>
          </a:xfrm>
          <a:prstGeom prst="rect">
            <a:avLst/>
          </a:prstGeom>
        </p:spPr>
      </p:pic>
      <p:pic>
        <p:nvPicPr>
          <p:cNvPr id="181" name="Immagine 180"/>
          <p:cNvPicPr>
            <a:picLocks noChangeAspect="1"/>
          </p:cNvPicPr>
          <p:nvPr/>
        </p:nvPicPr>
        <p:blipFill>
          <a:blip r:embed="rId1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521" y="3926363"/>
            <a:ext cx="426977" cy="540000"/>
          </a:xfrm>
          <a:prstGeom prst="rect">
            <a:avLst/>
          </a:prstGeom>
        </p:spPr>
      </p:pic>
      <p:pic>
        <p:nvPicPr>
          <p:cNvPr id="182" name="Immagine 181"/>
          <p:cNvPicPr>
            <a:picLocks noChangeAspect="1"/>
          </p:cNvPicPr>
          <p:nvPr/>
        </p:nvPicPr>
        <p:blipFill>
          <a:blip r:embed="rId1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117" y="3821234"/>
            <a:ext cx="426977" cy="540000"/>
          </a:xfrm>
          <a:prstGeom prst="rect">
            <a:avLst/>
          </a:prstGeom>
        </p:spPr>
      </p:pic>
      <p:pic>
        <p:nvPicPr>
          <p:cNvPr id="183" name="Immagine 182"/>
          <p:cNvPicPr>
            <a:picLocks noChangeAspect="1"/>
          </p:cNvPicPr>
          <p:nvPr/>
        </p:nvPicPr>
        <p:blipFill>
          <a:blip r:embed="rId1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33" y="3176805"/>
            <a:ext cx="426977" cy="540000"/>
          </a:xfrm>
          <a:prstGeom prst="rect">
            <a:avLst/>
          </a:prstGeom>
        </p:spPr>
      </p:pic>
      <p:pic>
        <p:nvPicPr>
          <p:cNvPr id="184" name="Immagine 183"/>
          <p:cNvPicPr>
            <a:picLocks noChangeAspect="1"/>
          </p:cNvPicPr>
          <p:nvPr/>
        </p:nvPicPr>
        <p:blipFill>
          <a:blip r:embed="rId1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819" y="714700"/>
            <a:ext cx="426977" cy="540000"/>
          </a:xfrm>
          <a:prstGeom prst="rect">
            <a:avLst/>
          </a:prstGeom>
        </p:spPr>
      </p:pic>
      <p:pic>
        <p:nvPicPr>
          <p:cNvPr id="185" name="Immagine 184"/>
          <p:cNvPicPr>
            <a:picLocks noChangeAspect="1"/>
          </p:cNvPicPr>
          <p:nvPr/>
        </p:nvPicPr>
        <p:blipFill>
          <a:blip r:embed="rId1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574" y="3864308"/>
            <a:ext cx="426977" cy="540000"/>
          </a:xfrm>
          <a:prstGeom prst="rect">
            <a:avLst/>
          </a:prstGeom>
        </p:spPr>
      </p:pic>
      <p:pic>
        <p:nvPicPr>
          <p:cNvPr id="186" name="Immagine 185"/>
          <p:cNvPicPr>
            <a:picLocks noChangeAspect="1"/>
          </p:cNvPicPr>
          <p:nvPr/>
        </p:nvPicPr>
        <p:blipFill>
          <a:blip r:embed="rId1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4098" y="1011350"/>
            <a:ext cx="426977" cy="540000"/>
          </a:xfrm>
          <a:prstGeom prst="rect">
            <a:avLst/>
          </a:prstGeom>
        </p:spPr>
      </p:pic>
      <p:pic>
        <p:nvPicPr>
          <p:cNvPr id="187" name="Immagine 186"/>
          <p:cNvPicPr>
            <a:picLocks noChangeAspect="1"/>
          </p:cNvPicPr>
          <p:nvPr/>
        </p:nvPicPr>
        <p:blipFill>
          <a:blip r:embed="rId1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273" y="3806556"/>
            <a:ext cx="426977" cy="540000"/>
          </a:xfrm>
          <a:prstGeom prst="rect">
            <a:avLst/>
          </a:prstGeom>
        </p:spPr>
      </p:pic>
      <p:pic>
        <p:nvPicPr>
          <p:cNvPr id="188" name="Immagine 187"/>
          <p:cNvPicPr>
            <a:picLocks noChangeAspect="1"/>
          </p:cNvPicPr>
          <p:nvPr/>
        </p:nvPicPr>
        <p:blipFill>
          <a:blip r:embed="rId1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6032" y="2128146"/>
            <a:ext cx="426977" cy="540000"/>
          </a:xfrm>
          <a:prstGeom prst="rect">
            <a:avLst/>
          </a:prstGeom>
        </p:spPr>
      </p:pic>
      <p:pic>
        <p:nvPicPr>
          <p:cNvPr id="189" name="Immagine 188"/>
          <p:cNvPicPr>
            <a:picLocks noChangeAspect="1"/>
          </p:cNvPicPr>
          <p:nvPr/>
        </p:nvPicPr>
        <p:blipFill>
          <a:blip r:embed="rId1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464" y="6040631"/>
            <a:ext cx="426977" cy="540000"/>
          </a:xfrm>
          <a:prstGeom prst="rect">
            <a:avLst/>
          </a:prstGeom>
        </p:spPr>
      </p:pic>
      <p:pic>
        <p:nvPicPr>
          <p:cNvPr id="190" name="Immagine 189"/>
          <p:cNvPicPr>
            <a:picLocks noChangeAspect="1"/>
          </p:cNvPicPr>
          <p:nvPr/>
        </p:nvPicPr>
        <p:blipFill>
          <a:blip r:embed="rId1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792" y="5853481"/>
            <a:ext cx="426977" cy="540000"/>
          </a:xfrm>
          <a:prstGeom prst="rect">
            <a:avLst/>
          </a:prstGeom>
        </p:spPr>
      </p:pic>
      <p:pic>
        <p:nvPicPr>
          <p:cNvPr id="191" name="Immagine 190"/>
          <p:cNvPicPr>
            <a:picLocks noChangeAspect="1"/>
          </p:cNvPicPr>
          <p:nvPr/>
        </p:nvPicPr>
        <p:blipFill>
          <a:blip r:embed="rId1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114" y="3797814"/>
            <a:ext cx="426977" cy="540000"/>
          </a:xfrm>
          <a:prstGeom prst="rect">
            <a:avLst/>
          </a:prstGeom>
        </p:spPr>
      </p:pic>
      <p:pic>
        <p:nvPicPr>
          <p:cNvPr id="192" name="Immagine 191"/>
          <p:cNvPicPr>
            <a:picLocks noChangeAspect="1"/>
          </p:cNvPicPr>
          <p:nvPr/>
        </p:nvPicPr>
        <p:blipFill>
          <a:blip r:embed="rId1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2" y="4528961"/>
            <a:ext cx="426977" cy="540000"/>
          </a:xfrm>
          <a:prstGeom prst="rect">
            <a:avLst/>
          </a:prstGeom>
        </p:spPr>
      </p:pic>
      <p:pic>
        <p:nvPicPr>
          <p:cNvPr id="193" name="Immagine 192"/>
          <p:cNvPicPr>
            <a:picLocks noChangeAspect="1"/>
          </p:cNvPicPr>
          <p:nvPr/>
        </p:nvPicPr>
        <p:blipFill>
          <a:blip r:embed="rId1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70" y="2828399"/>
            <a:ext cx="426977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206304"/>
      </p:ext>
    </p:extLst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3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40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6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80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9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1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2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3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4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6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8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9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1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2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3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4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5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6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7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8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49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1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2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53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4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5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6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7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7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8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9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100"/>
                            </p:stCondLst>
                            <p:childTnLst>
                              <p:par>
                                <p:cTn id="19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6200"/>
                            </p:stCondLst>
                            <p:childTnLst>
                              <p:par>
                                <p:cTn id="19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6300"/>
                            </p:stCondLst>
                            <p:childTnLst>
                              <p:par>
                                <p:cTn id="19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6400"/>
                            </p:stCondLst>
                            <p:childTnLst>
                              <p:par>
                                <p:cTn id="20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6500"/>
                            </p:stCondLst>
                            <p:childTnLst>
                              <p:par>
                                <p:cTn id="20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6600"/>
                            </p:stCondLst>
                            <p:childTnLst>
                              <p:par>
                                <p:cTn id="20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6700"/>
                            </p:stCondLst>
                            <p:childTnLst>
                              <p:par>
                                <p:cTn id="21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6800"/>
                            </p:stCondLst>
                            <p:childTnLst>
                              <p:par>
                                <p:cTn id="21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6900"/>
                            </p:stCondLst>
                            <p:childTnLst>
                              <p:par>
                                <p:cTn id="21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2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7100"/>
                            </p:stCondLst>
                            <p:childTnLst>
                              <p:par>
                                <p:cTn id="22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7200"/>
                            </p:stCondLst>
                            <p:childTnLst>
                              <p:par>
                                <p:cTn id="22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7300"/>
                            </p:stCondLst>
                            <p:childTnLst>
                              <p:par>
                                <p:cTn id="22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7400"/>
                            </p:stCondLst>
                            <p:childTnLst>
                              <p:par>
                                <p:cTn id="23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7500"/>
                            </p:stCondLst>
                            <p:childTnLst>
                              <p:par>
                                <p:cTn id="23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7600"/>
                            </p:stCondLst>
                            <p:childTnLst>
                              <p:par>
                                <p:cTn id="23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7700"/>
                            </p:stCondLst>
                            <p:childTnLst>
                              <p:par>
                                <p:cTn id="24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7900"/>
                            </p:stCondLst>
                            <p:childTnLst>
                              <p:par>
                                <p:cTn id="24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8000"/>
                            </p:stCondLst>
                            <p:childTnLst>
                              <p:par>
                                <p:cTn id="25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8100"/>
                            </p:stCondLst>
                            <p:childTnLst>
                              <p:par>
                                <p:cTn id="25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8200"/>
                            </p:stCondLst>
                            <p:childTnLst>
                              <p:par>
                                <p:cTn id="25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8300"/>
                            </p:stCondLst>
                            <p:childTnLst>
                              <p:par>
                                <p:cTn id="25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8400"/>
                            </p:stCondLst>
                            <p:childTnLst>
                              <p:par>
                                <p:cTn id="26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8500"/>
                            </p:stCondLst>
                            <p:childTnLst>
                              <p:par>
                                <p:cTn id="26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8600"/>
                            </p:stCondLst>
                            <p:childTnLst>
                              <p:par>
                                <p:cTn id="2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8600"/>
                            </p:stCondLst>
                            <p:childTnLst>
                              <p:par>
                                <p:cTn id="27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8700"/>
                            </p:stCondLst>
                            <p:childTnLst>
                              <p:par>
                                <p:cTn id="2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8800"/>
                            </p:stCondLst>
                            <p:childTnLst>
                              <p:par>
                                <p:cTn id="2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8900"/>
                            </p:stCondLst>
                            <p:childTnLst>
                              <p:par>
                                <p:cTn id="2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9000"/>
                            </p:stCondLst>
                            <p:childTnLst>
                              <p:par>
                                <p:cTn id="2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9100"/>
                            </p:stCondLst>
                            <p:childTnLst>
                              <p:par>
                                <p:cTn id="2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9200"/>
                            </p:stCondLst>
                            <p:childTnLst>
                              <p:par>
                                <p:cTn id="2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9300"/>
                            </p:stCondLst>
                            <p:childTnLst>
                              <p:par>
                                <p:cTn id="29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9400"/>
                            </p:stCondLst>
                            <p:childTnLst>
                              <p:par>
                                <p:cTn id="29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9500"/>
                            </p:stCondLst>
                            <p:childTnLst>
                              <p:par>
                                <p:cTn id="29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9600"/>
                            </p:stCondLst>
                            <p:childTnLst>
                              <p:par>
                                <p:cTn id="30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9700"/>
                            </p:stCondLst>
                            <p:childTnLst>
                              <p:par>
                                <p:cTn id="30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9800"/>
                            </p:stCondLst>
                            <p:childTnLst>
                              <p:par>
                                <p:cTn id="30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9900"/>
                            </p:stCondLst>
                            <p:childTnLst>
                              <p:par>
                                <p:cTn id="31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10100"/>
                            </p:stCondLst>
                            <p:childTnLst>
                              <p:par>
                                <p:cTn id="31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0200"/>
                            </p:stCondLst>
                            <p:childTnLst>
                              <p:par>
                                <p:cTn id="31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10300"/>
                            </p:stCondLst>
                            <p:childTnLst>
                              <p:par>
                                <p:cTn id="32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10400"/>
                            </p:stCondLst>
                            <p:childTnLst>
                              <p:par>
                                <p:cTn id="32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10600"/>
                            </p:stCondLst>
                            <p:childTnLst>
                              <p:par>
                                <p:cTn id="33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10700"/>
                            </p:stCondLst>
                            <p:childTnLst>
                              <p:par>
                                <p:cTn id="33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10800"/>
                            </p:stCondLst>
                            <p:childTnLst>
                              <p:par>
                                <p:cTn id="3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10800"/>
                            </p:stCondLst>
                            <p:childTnLst>
                              <p:par>
                                <p:cTn id="34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0900"/>
                            </p:stCondLst>
                            <p:childTnLst>
                              <p:par>
                                <p:cTn id="34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11100"/>
                            </p:stCondLst>
                            <p:childTnLst>
                              <p:par>
                                <p:cTn id="34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11200"/>
                            </p:stCondLst>
                            <p:childTnLst>
                              <p:par>
                                <p:cTn id="35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11300"/>
                            </p:stCondLst>
                            <p:childTnLst>
                              <p:par>
                                <p:cTn id="35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1400"/>
                            </p:stCondLst>
                            <p:childTnLst>
                              <p:par>
                                <p:cTn id="35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11500"/>
                            </p:stCondLst>
                            <p:childTnLst>
                              <p:par>
                                <p:cTn id="36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11600"/>
                            </p:stCondLst>
                            <p:childTnLst>
                              <p:par>
                                <p:cTn id="36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11700"/>
                            </p:stCondLst>
                            <p:childTnLst>
                              <p:par>
                                <p:cTn id="36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11800"/>
                            </p:stCondLst>
                            <p:childTnLst>
                              <p:par>
                                <p:cTn id="37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11900"/>
                            </p:stCondLst>
                            <p:childTnLst>
                              <p:par>
                                <p:cTn id="37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12100"/>
                            </p:stCondLst>
                            <p:childTnLst>
                              <p:par>
                                <p:cTn id="37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52497" y="270273"/>
            <a:ext cx="57727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EH SI. SIAMO TUTTI NOI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15515" y="1077953"/>
            <a:ext cx="6590522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team super collaudato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attrezzature all’avanguardia.</a:t>
            </a:r>
          </a:p>
          <a:p>
            <a:pPr algn="ctr" defTabSz="457200">
              <a:defRPr/>
            </a:pP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QUESTA E</a:t>
            </a: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’ LA SOMMA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FA LA DIFFERENZA! 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066566" y="4599505"/>
            <a:ext cx="7989816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è grazie a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formidabile lavoro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squadra se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</a:t>
            </a:r>
            <a:r>
              <a:rPr lang="it-IT" altLang="it-IT" sz="3200" i="1" dirty="0" err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</a:t>
            </a:r>
            <a:r>
              <a:rPr lang="it-IT" altLang="it-IT" sz="3200" i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ronos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altoatesini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collocano costantemente</a:t>
            </a:r>
            <a:endParaRPr lang="it-IT" altLang="it-IT" sz="3200" i="1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vertici nazionali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641201"/>
      </p:ext>
    </p:extLst>
  </p:cSld>
  <p:clrMapOvr>
    <a:masterClrMapping/>
  </p:clrMapOvr>
  <p:transition advTm="11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1994855" y="190257"/>
            <a:ext cx="8304179" cy="152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un grazie da parte  di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tutti noi lo dobbiamo ai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 E S I G N A T O R I</a:t>
            </a:r>
          </a:p>
        </p:txBody>
      </p:sp>
      <p:pic>
        <p:nvPicPr>
          <p:cNvPr id="67587" name="Picture 3" descr="APPLAUS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5406881"/>
            <a:ext cx="1171575" cy="12013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665935" y="4710483"/>
            <a:ext cx="4944665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Giornate-gara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7169" y="5084334"/>
            <a:ext cx="866896" cy="1066282"/>
          </a:xfrm>
          <a:prstGeom prst="rect">
            <a:avLst/>
          </a:prstGeom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4963634" y="3689976"/>
            <a:ext cx="2232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150122" y="3741213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1.140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647727" y="1755699"/>
            <a:ext cx="8304179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diuturno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prezioso e talvolta ingrato compito che nella stagione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scorsa li ha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visti impegnati a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coprire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le</a:t>
            </a:r>
            <a:endParaRPr lang="it-IT" altLang="it-IT" sz="32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9537302" y="6235297"/>
            <a:ext cx="2556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2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18276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33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83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330"/>
                            </p:stCondLst>
                            <p:childTnLst>
                              <p:par>
                                <p:cTn id="35" presetID="5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9" grpId="0"/>
      <p:bldP spid="10" grpId="0" build="allAtOnce"/>
      <p:bldP spid="11" grpId="0"/>
    </p:bldLst>
  </p:timing>
</p:sld>
</file>

<file path=ppt/theme/theme1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25364</TotalTime>
  <Words>1128</Words>
  <Application>Microsoft Office PowerPoint</Application>
  <PresentationFormat>Widescreen</PresentationFormat>
  <Paragraphs>518</Paragraphs>
  <Slides>42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42</vt:i4>
      </vt:variant>
    </vt:vector>
  </HeadingPairs>
  <TitlesOfParts>
    <vt:vector size="52" baseType="lpstr">
      <vt:lpstr>Arial</vt:lpstr>
      <vt:lpstr>Arial Rounded MT Bold</vt:lpstr>
      <vt:lpstr>Calibri</vt:lpstr>
      <vt:lpstr>Century Gothic</vt:lpstr>
      <vt:lpstr>Comic Sans MS</vt:lpstr>
      <vt:lpstr>Tahoma</vt:lpstr>
      <vt:lpstr>Wingdings</vt:lpstr>
      <vt:lpstr>Wingdings 3</vt:lpstr>
      <vt:lpstr>Sezione</vt:lpstr>
      <vt:lpstr>Chiamata sipario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676</cp:revision>
  <dcterms:created xsi:type="dcterms:W3CDTF">2020-02-08T06:14:58Z</dcterms:created>
  <dcterms:modified xsi:type="dcterms:W3CDTF">2023-02-03T05:27:08Z</dcterms:modified>
</cp:coreProperties>
</file>