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5"/>
  </p:notesMasterIdLst>
  <p:sldIdLst>
    <p:sldId id="289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90" r:id="rId20"/>
    <p:sldId id="291" r:id="rId21"/>
    <p:sldId id="292" r:id="rId22"/>
    <p:sldId id="293" r:id="rId23"/>
    <p:sldId id="294" r:id="rId24"/>
    <p:sldId id="295" r:id="rId25"/>
    <p:sldId id="296" r:id="rId26"/>
    <p:sldId id="297" r:id="rId27"/>
    <p:sldId id="298" r:id="rId28"/>
    <p:sldId id="299" r:id="rId29"/>
    <p:sldId id="300" r:id="rId30"/>
    <p:sldId id="301" r:id="rId31"/>
    <p:sldId id="302" r:id="rId32"/>
    <p:sldId id="303" r:id="rId33"/>
    <p:sldId id="304" r:id="rId34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2" autoAdjust="0"/>
    <p:restoredTop sz="94660"/>
  </p:normalViewPr>
  <p:slideViewPr>
    <p:cSldViewPr snapToGrid="0">
      <p:cViewPr varScale="1">
        <p:scale>
          <a:sx n="62" d="100"/>
          <a:sy n="62" d="100"/>
        </p:scale>
        <p:origin x="96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50048-D46D-4BF8-A6A6-71C742F588A5}" type="datetimeFigureOut">
              <a:rPr lang="it-IT" smtClean="0"/>
              <a:t>03/02/2023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A76C-E4DB-464B-A3DD-1B0D5AD4FE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8C3F2-D90F-4181-A290-E420521C6D4C}" type="slidenum">
              <a:rPr lang="it-IT" smtClean="0">
                <a:solidFill>
                  <a:prstClr val="black"/>
                </a:solidFill>
              </a:rPr>
              <a:pPr/>
              <a:t>8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384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8C3F2-D90F-4181-A290-E420521C6D4C}" type="slidenum">
              <a:rPr lang="it-IT" smtClean="0">
                <a:solidFill>
                  <a:prstClr val="black"/>
                </a:solidFill>
              </a:rPr>
              <a:pPr/>
              <a:t>9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9185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8C3F2-D90F-4181-A290-E420521C6D4C}" type="slidenum">
              <a:rPr lang="it-IT" smtClean="0">
                <a:solidFill>
                  <a:prstClr val="black"/>
                </a:solidFill>
              </a:rPr>
              <a:pPr/>
              <a:t>22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62481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8C3F2-D90F-4181-A290-E420521C6D4C}" type="slidenum">
              <a:rPr lang="it-IT" smtClean="0">
                <a:solidFill>
                  <a:prstClr val="black"/>
                </a:solidFill>
              </a:rPr>
              <a:pPr/>
              <a:t>26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9972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8C3F2-D90F-4181-A290-E420521C6D4C}" type="slidenum">
              <a:rPr lang="it-IT" smtClean="0">
                <a:solidFill>
                  <a:prstClr val="black"/>
                </a:solidFill>
              </a:rPr>
              <a:pPr/>
              <a:t>31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76798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B8C3F2-D90F-4181-A290-E420521C6D4C}" type="slidenum">
              <a:rPr lang="it-IT" smtClean="0">
                <a:solidFill>
                  <a:prstClr val="black"/>
                </a:solidFill>
              </a:rPr>
              <a:pPr/>
              <a:t>32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262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424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00200"/>
            <a:ext cx="10363200" cy="1828800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56424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68484-49E0-4349-9663-BE86605364C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68675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83329-4FDA-49FE-B975-29130195FC5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07613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9D8DE-6EE9-4F78-97B4-97A6B440E45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45206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787F9-399B-4B5A-B9ED-22FAF26C1A8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66127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B627E-F014-4197-AC35-6E9969E6334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75190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C1C93-FB20-43E6-A14C-5D23BCB1B45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12567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B8FA1-F4F2-4AB8-A307-851C97170B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05986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5AD98-F4A8-4DDC-A708-98334826D6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24347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D204C9-1728-462D-8C8E-415D1372E1D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29772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785B7-13ED-428E-A95B-198992167AC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09799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7416"/>
            <a:ext cx="2743200" cy="585311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7416"/>
            <a:ext cx="7958667" cy="585311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EF630-3726-4D57-93E7-DD4CF5E66B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15709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8168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7596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9829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3325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0281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1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1443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0214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598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6771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1506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346114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12335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72133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0767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3490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918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63203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5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6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9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2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322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416"/>
            <a:ext cx="10972800" cy="1140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56322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3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56322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56322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50C3730-881A-4FBB-BA01-D9944D32FF3D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  <p:sp>
        <p:nvSpPr>
          <p:cNvPr id="56322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4059572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15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l"/>
        <a:defRPr sz="1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2/3/2023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1560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jpeg"/><Relationship Id="rId3" Type="http://schemas.openxmlformats.org/officeDocument/2006/relationships/image" Target="../media/image3.pn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png"/><Relationship Id="rId10" Type="http://schemas.openxmlformats.org/officeDocument/2006/relationships/image" Target="../media/image13.jpe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png"/><Relationship Id="rId5" Type="http://schemas.openxmlformats.org/officeDocument/2006/relationships/image" Target="../media/image7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5.png"/><Relationship Id="rId3" Type="http://schemas.openxmlformats.org/officeDocument/2006/relationships/image" Target="../media/image4.png"/><Relationship Id="rId7" Type="http://schemas.openxmlformats.org/officeDocument/2006/relationships/image" Target="../media/image20.jpeg"/><Relationship Id="rId12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png"/><Relationship Id="rId11" Type="http://schemas.openxmlformats.org/officeDocument/2006/relationships/image" Target="../media/image23.jpeg"/><Relationship Id="rId5" Type="http://schemas.openxmlformats.org/officeDocument/2006/relationships/image" Target="../media/image7.png"/><Relationship Id="rId10" Type="http://schemas.openxmlformats.org/officeDocument/2006/relationships/image" Target="../media/image22.jpeg"/><Relationship Id="rId4" Type="http://schemas.openxmlformats.org/officeDocument/2006/relationships/image" Target="../media/image3.png"/><Relationship Id="rId9" Type="http://schemas.openxmlformats.org/officeDocument/2006/relationships/image" Target="../media/image21.png"/><Relationship Id="rId1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4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8.jpg"/><Relationship Id="rId5" Type="http://schemas.openxmlformats.org/officeDocument/2006/relationships/image" Target="../media/image27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3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g"/><Relationship Id="rId13" Type="http://schemas.openxmlformats.org/officeDocument/2006/relationships/image" Target="../media/image47.jpeg"/><Relationship Id="rId18" Type="http://schemas.openxmlformats.org/officeDocument/2006/relationships/image" Target="../media/image52.jpg"/><Relationship Id="rId3" Type="http://schemas.openxmlformats.org/officeDocument/2006/relationships/image" Target="../media/image4.png"/><Relationship Id="rId21" Type="http://schemas.openxmlformats.org/officeDocument/2006/relationships/image" Target="../media/image55.jpg"/><Relationship Id="rId7" Type="http://schemas.openxmlformats.org/officeDocument/2006/relationships/image" Target="../media/image41.jpg"/><Relationship Id="rId12" Type="http://schemas.openxmlformats.org/officeDocument/2006/relationships/image" Target="../media/image46.jpg"/><Relationship Id="rId17" Type="http://schemas.openxmlformats.org/officeDocument/2006/relationships/image" Target="../media/image51.jpg"/><Relationship Id="rId2" Type="http://schemas.openxmlformats.org/officeDocument/2006/relationships/image" Target="../media/image3.png"/><Relationship Id="rId16" Type="http://schemas.openxmlformats.org/officeDocument/2006/relationships/image" Target="../media/image50.jpg"/><Relationship Id="rId20" Type="http://schemas.openxmlformats.org/officeDocument/2006/relationships/image" Target="../media/image54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0.jpg"/><Relationship Id="rId11" Type="http://schemas.openxmlformats.org/officeDocument/2006/relationships/image" Target="../media/image45.jpg"/><Relationship Id="rId24" Type="http://schemas.openxmlformats.org/officeDocument/2006/relationships/image" Target="../media/image58.jpeg"/><Relationship Id="rId5" Type="http://schemas.openxmlformats.org/officeDocument/2006/relationships/image" Target="../media/image39.jpg"/><Relationship Id="rId15" Type="http://schemas.openxmlformats.org/officeDocument/2006/relationships/image" Target="../media/image49.jpeg"/><Relationship Id="rId23" Type="http://schemas.openxmlformats.org/officeDocument/2006/relationships/image" Target="../media/image57.jpeg"/><Relationship Id="rId10" Type="http://schemas.openxmlformats.org/officeDocument/2006/relationships/image" Target="../media/image44.jpg"/><Relationship Id="rId19" Type="http://schemas.openxmlformats.org/officeDocument/2006/relationships/image" Target="../media/image53.jpg"/><Relationship Id="rId4" Type="http://schemas.openxmlformats.org/officeDocument/2006/relationships/image" Target="../media/image38.jpg"/><Relationship Id="rId9" Type="http://schemas.openxmlformats.org/officeDocument/2006/relationships/image" Target="../media/image43.jpeg"/><Relationship Id="rId14" Type="http://schemas.openxmlformats.org/officeDocument/2006/relationships/image" Target="../media/image48.jpeg"/><Relationship Id="rId22" Type="http://schemas.openxmlformats.org/officeDocument/2006/relationships/image" Target="../media/image56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9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0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3.png"/><Relationship Id="rId7" Type="http://schemas.openxmlformats.org/officeDocument/2006/relationships/image" Target="../media/image64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3.jpg"/><Relationship Id="rId5" Type="http://schemas.openxmlformats.org/officeDocument/2006/relationships/image" Target="../media/image62.jpg"/><Relationship Id="rId4" Type="http://schemas.openxmlformats.org/officeDocument/2006/relationships/image" Target="../media/image61.jpg"/><Relationship Id="rId9" Type="http://schemas.openxmlformats.org/officeDocument/2006/relationships/image" Target="../media/image66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7.jp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12" Type="http://schemas.openxmlformats.org/officeDocument/2006/relationships/image" Target="../media/image4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2.jpeg"/><Relationship Id="rId11" Type="http://schemas.openxmlformats.org/officeDocument/2006/relationships/image" Target="../media/image3.png"/><Relationship Id="rId5" Type="http://schemas.openxmlformats.org/officeDocument/2006/relationships/image" Target="../media/image71.jpeg"/><Relationship Id="rId10" Type="http://schemas.openxmlformats.org/officeDocument/2006/relationships/image" Target="../media/image76.jpeg"/><Relationship Id="rId4" Type="http://schemas.openxmlformats.org/officeDocument/2006/relationships/image" Target="../media/image70.jpeg"/><Relationship Id="rId9" Type="http://schemas.openxmlformats.org/officeDocument/2006/relationships/image" Target="../media/image75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4.png"/><Relationship Id="rId7" Type="http://schemas.openxmlformats.org/officeDocument/2006/relationships/image" Target="../media/image7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8.jpg"/><Relationship Id="rId5" Type="http://schemas.openxmlformats.org/officeDocument/2006/relationships/image" Target="../media/image27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image" Target="../media/image88.jpg"/><Relationship Id="rId3" Type="http://schemas.openxmlformats.org/officeDocument/2006/relationships/image" Target="../media/image3.png"/><Relationship Id="rId7" Type="http://schemas.openxmlformats.org/officeDocument/2006/relationships/image" Target="../media/image82.png"/><Relationship Id="rId12" Type="http://schemas.openxmlformats.org/officeDocument/2006/relationships/image" Target="../media/image8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1.png"/><Relationship Id="rId11" Type="http://schemas.openxmlformats.org/officeDocument/2006/relationships/image" Target="../media/image86.png"/><Relationship Id="rId5" Type="http://schemas.openxmlformats.org/officeDocument/2006/relationships/image" Target="../media/image80.png"/><Relationship Id="rId10" Type="http://schemas.openxmlformats.org/officeDocument/2006/relationships/image" Target="../media/image85.png"/><Relationship Id="rId4" Type="http://schemas.openxmlformats.org/officeDocument/2006/relationships/image" Target="../media/image79.png"/><Relationship Id="rId9" Type="http://schemas.openxmlformats.org/officeDocument/2006/relationships/image" Target="../media/image84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3.png"/><Relationship Id="rId7" Type="http://schemas.openxmlformats.org/officeDocument/2006/relationships/image" Target="../media/image9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1.png"/><Relationship Id="rId11" Type="http://schemas.openxmlformats.org/officeDocument/2006/relationships/image" Target="../media/image96.jpeg"/><Relationship Id="rId5" Type="http://schemas.openxmlformats.org/officeDocument/2006/relationships/image" Target="../media/image90.png"/><Relationship Id="rId10" Type="http://schemas.openxmlformats.org/officeDocument/2006/relationships/image" Target="../media/image95.png"/><Relationship Id="rId4" Type="http://schemas.openxmlformats.org/officeDocument/2006/relationships/image" Target="../media/image89.jpeg"/><Relationship Id="rId9" Type="http://schemas.openxmlformats.org/officeDocument/2006/relationships/image" Target="../media/image9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jpeg"/><Relationship Id="rId3" Type="http://schemas.openxmlformats.org/officeDocument/2006/relationships/image" Target="../media/image3.png"/><Relationship Id="rId7" Type="http://schemas.openxmlformats.org/officeDocument/2006/relationships/image" Target="../media/image10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9.jpeg"/><Relationship Id="rId5" Type="http://schemas.openxmlformats.org/officeDocument/2006/relationships/image" Target="../media/image98.jpeg"/><Relationship Id="rId10" Type="http://schemas.openxmlformats.org/officeDocument/2006/relationships/image" Target="../media/image96.jpeg"/><Relationship Id="rId4" Type="http://schemas.openxmlformats.org/officeDocument/2006/relationships/image" Target="../media/image97.jpeg"/><Relationship Id="rId9" Type="http://schemas.openxmlformats.org/officeDocument/2006/relationships/image" Target="../media/image102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jpg"/><Relationship Id="rId3" Type="http://schemas.openxmlformats.org/officeDocument/2006/relationships/image" Target="../media/image4.png"/><Relationship Id="rId7" Type="http://schemas.openxmlformats.org/officeDocument/2006/relationships/image" Target="../media/image2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7.png"/><Relationship Id="rId5" Type="http://schemas.openxmlformats.org/officeDocument/2006/relationships/image" Target="../media/image96.jpeg"/><Relationship Id="rId4" Type="http://schemas.openxmlformats.org/officeDocument/2006/relationships/image" Target="../media/image3.png"/><Relationship Id="rId9" Type="http://schemas.openxmlformats.org/officeDocument/2006/relationships/image" Target="../media/image104.jp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3.png"/><Relationship Id="rId7" Type="http://schemas.openxmlformats.org/officeDocument/2006/relationships/image" Target="../media/image82.png"/><Relationship Id="rId12" Type="http://schemas.openxmlformats.org/officeDocument/2006/relationships/image" Target="../media/image8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1.png"/><Relationship Id="rId11" Type="http://schemas.openxmlformats.org/officeDocument/2006/relationships/image" Target="../media/image86.png"/><Relationship Id="rId5" Type="http://schemas.openxmlformats.org/officeDocument/2006/relationships/image" Target="../media/image80.png"/><Relationship Id="rId10" Type="http://schemas.openxmlformats.org/officeDocument/2006/relationships/image" Target="../media/image85.png"/><Relationship Id="rId4" Type="http://schemas.openxmlformats.org/officeDocument/2006/relationships/image" Target="../media/image79.png"/><Relationship Id="rId9" Type="http://schemas.openxmlformats.org/officeDocument/2006/relationships/image" Target="../media/image84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12" Type="http://schemas.openxmlformats.org/officeDocument/2006/relationships/image" Target="../media/image4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2.jpeg"/><Relationship Id="rId11" Type="http://schemas.openxmlformats.org/officeDocument/2006/relationships/image" Target="../media/image3.png"/><Relationship Id="rId5" Type="http://schemas.openxmlformats.org/officeDocument/2006/relationships/image" Target="../media/image71.jpeg"/><Relationship Id="rId10" Type="http://schemas.openxmlformats.org/officeDocument/2006/relationships/image" Target="../media/image76.jpeg"/><Relationship Id="rId4" Type="http://schemas.openxmlformats.org/officeDocument/2006/relationships/image" Target="../media/image70.jpeg"/><Relationship Id="rId9" Type="http://schemas.openxmlformats.org/officeDocument/2006/relationships/image" Target="../media/image7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5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3989785" y="2635521"/>
            <a:ext cx="428386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Ordinaria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057520" y="3932143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2023</a:t>
            </a:r>
            <a:endParaRPr lang="it-IT" altLang="it-IT" sz="4050" b="1" i="1" dirty="0">
              <a:solidFill>
                <a:srgbClr val="00B0F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026" y="803047"/>
            <a:ext cx="2436680" cy="1635356"/>
          </a:xfrm>
          <a:prstGeom prst="rect">
            <a:avLst/>
          </a:prstGeom>
        </p:spPr>
      </p:pic>
      <p:sp>
        <p:nvSpPr>
          <p:cNvPr id="3" name="Rettangolo 2"/>
          <p:cNvSpPr/>
          <p:nvPr/>
        </p:nvSpPr>
        <p:spPr bwMode="auto">
          <a:xfrm>
            <a:off x="73713" y="43330"/>
            <a:ext cx="12060000" cy="6768000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sz="4000" b="1" smtClean="0">
              <a:solidFill>
                <a:srgbClr val="F2AA6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012198" y="4635870"/>
            <a:ext cx="42838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2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arte 1</a:t>
            </a:r>
            <a:endParaRPr lang="it-IT" altLang="it-IT" sz="3200" b="1" i="1" dirty="0"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279948"/>
      </p:ext>
    </p:extLst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7" name="Text Box 9"/>
          <p:cNvSpPr txBox="1">
            <a:spLocks noChangeArrowheads="1"/>
          </p:cNvSpPr>
          <p:nvPr/>
        </p:nvSpPr>
        <p:spPr bwMode="auto">
          <a:xfrm>
            <a:off x="2001507" y="1352724"/>
            <a:ext cx="807945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8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Ordinaria </a:t>
            </a:r>
            <a:r>
              <a:rPr lang="it-IT" altLang="it-IT" sz="40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2023</a:t>
            </a:r>
            <a:endParaRPr lang="it-IT" altLang="it-IT" sz="40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1018" name="Text Box 10"/>
          <p:cNvSpPr txBox="1">
            <a:spLocks noChangeArrowheads="1"/>
          </p:cNvSpPr>
          <p:nvPr/>
        </p:nvSpPr>
        <p:spPr bwMode="auto">
          <a:xfrm>
            <a:off x="4993860" y="2294406"/>
            <a:ext cx="218046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defTabSz="990600"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defTabSz="990600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defTabSz="990600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defTabSz="990600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defTabSz="990600" fontAlgn="base">
              <a:spcBef>
                <a:spcPct val="0"/>
              </a:spcBef>
              <a:spcAft>
                <a:spcPct val="0"/>
              </a:spcAft>
              <a:tabLst>
                <a:tab pos="990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it-IT" altLang="it-IT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l’attività</a:t>
            </a:r>
            <a:endParaRPr lang="it-IT" altLang="it-IT" sz="4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1019" name="Text Box 11"/>
          <p:cNvSpPr txBox="1">
            <a:spLocks noChangeArrowheads="1"/>
          </p:cNvSpPr>
          <p:nvPr/>
        </p:nvSpPr>
        <p:spPr bwMode="auto">
          <a:xfrm>
            <a:off x="4429066" y="3104031"/>
            <a:ext cx="333148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000" i="1" dirty="0">
                <a:solidFill>
                  <a:srgbClr val="A50E82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le statistiche</a:t>
            </a:r>
          </a:p>
        </p:txBody>
      </p:sp>
      <p:sp>
        <p:nvSpPr>
          <p:cNvPr id="171020" name="Text Box 12"/>
          <p:cNvSpPr txBox="1">
            <a:spLocks noChangeArrowheads="1"/>
          </p:cNvSpPr>
          <p:nvPr/>
        </p:nvSpPr>
        <p:spPr bwMode="auto">
          <a:xfrm>
            <a:off x="4370087" y="3913656"/>
            <a:ext cx="340990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le classifiche</a:t>
            </a:r>
          </a:p>
        </p:txBody>
      </p:sp>
      <p:sp>
        <p:nvSpPr>
          <p:cNvPr id="171021" name="Text Box 13"/>
          <p:cNvSpPr txBox="1">
            <a:spLocks noChangeArrowheads="1"/>
          </p:cNvSpPr>
          <p:nvPr/>
        </p:nvSpPr>
        <p:spPr bwMode="auto">
          <a:xfrm>
            <a:off x="4030338" y="4723281"/>
            <a:ext cx="394986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ed altro ancora</a:t>
            </a:r>
          </a:p>
        </p:txBody>
      </p:sp>
      <p:sp>
        <p:nvSpPr>
          <p:cNvPr id="171025" name="Text Box 17"/>
          <p:cNvSpPr txBox="1">
            <a:spLocks noChangeArrowheads="1"/>
          </p:cNvSpPr>
          <p:nvPr/>
        </p:nvSpPr>
        <p:spPr bwMode="auto">
          <a:xfrm>
            <a:off x="3871216" y="5534653"/>
            <a:ext cx="430585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buona visione</a:t>
            </a:r>
          </a:p>
        </p:txBody>
      </p:sp>
      <p:sp>
        <p:nvSpPr>
          <p:cNvPr id="3" name="AutoShape 2" descr="Risultati immagini per emotic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457200"/>
            <a:endParaRPr lang="it-IT">
              <a:solidFill>
                <a:prstClr val="white"/>
              </a:solidFill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4681" y="2340000"/>
            <a:ext cx="2056737" cy="1872000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240" y="185827"/>
            <a:ext cx="1770120" cy="1188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759535047"/>
      </p:ext>
    </p:extLst>
  </p:cSld>
  <p:clrMapOvr>
    <a:masterClrMapping/>
  </p:clrMapOvr>
  <p:transition advTm="14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1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25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25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250"/>
                            </p:stCondLst>
                            <p:childTnLst>
                              <p:par>
                                <p:cTn id="36" presetID="53" presetClass="exit" presetSubtype="32" fill="hold" grpId="1" nodeType="afterEffect">
                                  <p:stCondLst>
                                    <p:cond delay="4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710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3" presetClass="exit" presetSubtype="32" fill="hold" grpId="1" nodeType="withEffect">
                                  <p:stCondLst>
                                    <p:cond delay="4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710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3" presetClass="exit" presetSubtype="32" fill="hold" grpId="1" nodeType="withEffect">
                                  <p:stCondLst>
                                    <p:cond delay="4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710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3" presetClass="exit" presetSubtype="32" fill="hold" grpId="1" nodeType="withEffect">
                                  <p:stCondLst>
                                    <p:cond delay="4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710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0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7" grpId="0"/>
      <p:bldP spid="171018" grpId="0" autoUpdateAnimBg="0"/>
      <p:bldP spid="171018" grpId="1"/>
      <p:bldP spid="171019" grpId="0" autoUpdateAnimBg="0"/>
      <p:bldP spid="171019" grpId="1"/>
      <p:bldP spid="171020" grpId="0" autoUpdateAnimBg="0"/>
      <p:bldP spid="171020" grpId="1"/>
      <p:bldP spid="171021" grpId="0" autoUpdateAnimBg="0"/>
      <p:bldP spid="171021" grpId="1"/>
      <p:bldP spid="17102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Text Box 2"/>
          <p:cNvSpPr txBox="1">
            <a:spLocks noChangeArrowheads="1"/>
          </p:cNvSpPr>
          <p:nvPr/>
        </p:nvSpPr>
        <p:spPr bwMode="auto">
          <a:xfrm>
            <a:off x="4476691" y="872323"/>
            <a:ext cx="327076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i="1" u="sng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Ordine del Giorno</a:t>
            </a:r>
          </a:p>
        </p:txBody>
      </p:sp>
      <p:sp>
        <p:nvSpPr>
          <p:cNvPr id="235523" name="Text Box 3"/>
          <p:cNvSpPr txBox="1">
            <a:spLocks noChangeArrowheads="1"/>
          </p:cNvSpPr>
          <p:nvPr/>
        </p:nvSpPr>
        <p:spPr bwMode="auto">
          <a:xfrm>
            <a:off x="2880000" y="1619250"/>
            <a:ext cx="661918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1.- Elezione degli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Organi 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ssembleari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5530" name="Text Box 10"/>
          <p:cNvSpPr txBox="1">
            <a:spLocks noChangeArrowheads="1"/>
          </p:cNvSpPr>
          <p:nvPr/>
        </p:nvSpPr>
        <p:spPr bwMode="auto">
          <a:xfrm>
            <a:off x="3486150" y="6334125"/>
            <a:ext cx="335348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</a:p>
        </p:txBody>
      </p:sp>
      <p:sp>
        <p:nvSpPr>
          <p:cNvPr id="235531" name="Text Box 11"/>
          <p:cNvSpPr txBox="1">
            <a:spLocks noChangeArrowheads="1"/>
          </p:cNvSpPr>
          <p:nvPr/>
        </p:nvSpPr>
        <p:spPr bwMode="auto">
          <a:xfrm>
            <a:off x="2159705" y="159732"/>
            <a:ext cx="789209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i="1" dirty="0">
                <a:solidFill>
                  <a:srgbClr val="FF66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L’assemblea si svolgerà secondo il seguente</a:t>
            </a: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2880000" y="2160000"/>
            <a:ext cx="680327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2.- Relazione tecnico-morale del C.D.</a:t>
            </a:r>
          </a:p>
        </p:txBody>
      </p:sp>
      <p:sp>
        <p:nvSpPr>
          <p:cNvPr id="17" name="Text Box 3"/>
          <p:cNvSpPr txBox="1">
            <a:spLocks noChangeArrowheads="1"/>
          </p:cNvSpPr>
          <p:nvPr/>
        </p:nvSpPr>
        <p:spPr bwMode="auto">
          <a:xfrm>
            <a:off x="2880000" y="2700000"/>
            <a:ext cx="443929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3.- Relazione  finanziaria</a:t>
            </a: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2880000" y="3240000"/>
            <a:ext cx="67118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4.- Relazione  Revisori Fondo Comune</a:t>
            </a:r>
          </a:p>
        </p:txBody>
      </p:sp>
      <p:sp>
        <p:nvSpPr>
          <p:cNvPr id="24" name="Text Box 3"/>
          <p:cNvSpPr txBox="1">
            <a:spLocks noChangeArrowheads="1"/>
          </p:cNvSpPr>
          <p:nvPr/>
        </p:nvSpPr>
        <p:spPr bwMode="auto">
          <a:xfrm>
            <a:off x="2880000" y="3780000"/>
            <a:ext cx="78145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5.- Relazione 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responsabile 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pparecchiature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2880000" y="4320000"/>
            <a:ext cx="739574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6.-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Discussione sulle relazioni 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votazione</a:t>
            </a:r>
          </a:p>
        </p:txBody>
      </p:sp>
      <p:sp>
        <p:nvSpPr>
          <p:cNvPr id="26" name="Text Box 3"/>
          <p:cNvSpPr txBox="1">
            <a:spLocks noChangeArrowheads="1"/>
          </p:cNvSpPr>
          <p:nvPr/>
        </p:nvSpPr>
        <p:spPr bwMode="auto">
          <a:xfrm>
            <a:off x="2880000" y="4860000"/>
            <a:ext cx="382239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7.- Varie ed eventuali</a:t>
            </a:r>
          </a:p>
        </p:txBody>
      </p:sp>
      <p:sp>
        <p:nvSpPr>
          <p:cNvPr id="27" name="Text Box 3"/>
          <p:cNvSpPr txBox="1">
            <a:spLocks noChangeArrowheads="1"/>
          </p:cNvSpPr>
          <p:nvPr/>
        </p:nvSpPr>
        <p:spPr bwMode="auto">
          <a:xfrm>
            <a:off x="2880000" y="5400000"/>
            <a:ext cx="334085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8.- Chiusura lavori</a:t>
            </a: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330710"/>
      </p:ext>
    </p:extLst>
  </p:cSld>
  <p:clrMapOvr>
    <a:masterClrMapping/>
  </p:clrMapOvr>
  <p:transition spd="med" advTm="11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5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5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"/>
                            </p:stCondLst>
                            <p:childTnLst>
                              <p:par>
                                <p:cTn id="49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22" grpId="0"/>
      <p:bldP spid="235523" grpId="0"/>
      <p:bldP spid="235531" grpId="0"/>
      <p:bldP spid="16" grpId="0"/>
      <p:bldP spid="17" grpId="0"/>
      <p:bldP spid="23" grpId="0"/>
      <p:bldP spid="24" grpId="0"/>
      <p:bldP spid="25" grpId="0"/>
      <p:bldP spid="26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0" name="Text Box 10"/>
          <p:cNvSpPr txBox="1">
            <a:spLocks noChangeArrowheads="1"/>
          </p:cNvSpPr>
          <p:nvPr/>
        </p:nvSpPr>
        <p:spPr bwMode="auto">
          <a:xfrm>
            <a:off x="3486150" y="6334125"/>
            <a:ext cx="335348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108422" y="431001"/>
            <a:ext cx="7859652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tabLst>
                <a:tab pos="3771900" algn="l"/>
              </a:tabLst>
              <a:defRPr/>
            </a:pPr>
            <a:r>
              <a:rPr lang="it-IT" altLang="it-IT" sz="4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</a:t>
            </a:r>
            <a:r>
              <a:rPr lang="it-IT" altLang="it-IT" sz="4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 </a:t>
            </a:r>
            <a:r>
              <a:rPr lang="it-IT" altLang="it-IT" sz="4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ringraziarvi </a:t>
            </a:r>
            <a:endParaRPr lang="it-IT" altLang="it-IT" sz="4400" i="1" dirty="0" smtClean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4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la </a:t>
            </a:r>
            <a:r>
              <a:rPr lang="it-IT" altLang="it-IT" sz="4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vostra partecipazione</a:t>
            </a:r>
          </a:p>
          <a:p>
            <a:pPr algn="ctr" defTabSz="457200">
              <a:defRPr/>
            </a:pPr>
            <a:r>
              <a:rPr lang="it-IT" altLang="it-IT" sz="4400" i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</a:t>
            </a:r>
            <a:r>
              <a:rPr lang="it-IT" altLang="it-IT" sz="4400" i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diamo il benvenuto…</a:t>
            </a:r>
            <a:endParaRPr lang="it-IT" altLang="it-IT" sz="4400" i="1" dirty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" name="Text Box 15"/>
          <p:cNvSpPr txBox="1">
            <a:spLocks noChangeArrowheads="1"/>
          </p:cNvSpPr>
          <p:nvPr/>
        </p:nvSpPr>
        <p:spPr bwMode="auto">
          <a:xfrm>
            <a:off x="3809861" y="5361518"/>
            <a:ext cx="482863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…sperando di non </a:t>
            </a:r>
          </a:p>
          <a:p>
            <a:pPr defTabSz="457200">
              <a:defRPr/>
            </a:pPr>
            <a:r>
              <a:rPr lang="it-IT" alt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annoiarvi troppo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196" y="2605328"/>
            <a:ext cx="4220164" cy="2200582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166646"/>
      </p:ext>
    </p:extLst>
  </p:cSld>
  <p:clrMapOvr>
    <a:masterClrMapping/>
  </p:clrMapOvr>
  <p:transition spd="med"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7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0" name="Text Box 10"/>
          <p:cNvSpPr txBox="1">
            <a:spLocks noChangeArrowheads="1"/>
          </p:cNvSpPr>
          <p:nvPr/>
        </p:nvSpPr>
        <p:spPr bwMode="auto">
          <a:xfrm>
            <a:off x="3486150" y="6334125"/>
            <a:ext cx="335348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8937" y="2367196"/>
            <a:ext cx="3810532" cy="2381582"/>
          </a:xfrm>
          <a:prstGeom prst="rect">
            <a:avLst/>
          </a:prstGeom>
        </p:spPr>
      </p:pic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3311313" y="427938"/>
            <a:ext cx="5544531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400" i="1" u="sng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 NOSTRA STRUTTURA</a:t>
            </a:r>
            <a:endParaRPr lang="it-IT" altLang="it-IT" sz="3400" i="1" u="sng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110558"/>
      </p:ext>
    </p:extLst>
  </p:cSld>
  <p:clrMapOvr>
    <a:masterClrMapping/>
  </p:clrMapOvr>
  <p:transition spd="med"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19279" y="1950049"/>
            <a:ext cx="3712411" cy="3609527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916" y="3352650"/>
            <a:ext cx="1143160" cy="714475"/>
          </a:xfrm>
          <a:prstGeom prst="rect">
            <a:avLst/>
          </a:prstGeom>
        </p:spPr>
      </p:pic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756141" y="33338"/>
            <a:ext cx="4426276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400" i="1" u="sng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Consiglio </a:t>
            </a:r>
            <a:r>
              <a:rPr lang="it-IT" altLang="it-IT" sz="3400" i="1" u="sng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Direttivo</a:t>
            </a:r>
            <a:endParaRPr lang="it-IT" altLang="it-IT" sz="3400" i="1" u="sng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9" name="Picture 5" descr="StegherMario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7" y="907257"/>
            <a:ext cx="890588" cy="102631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ZanellatiAdeno"/>
          <p:cNvPicPr>
            <a:picLocks noChangeArrowheads="1"/>
          </p:cNvPicPr>
          <p:nvPr/>
        </p:nvPicPr>
        <p:blipFill>
          <a:blip r:embed="rId7" cstate="print">
            <a:lum brigh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480000">
            <a:off x="4679156" y="5376863"/>
            <a:ext cx="809625" cy="102631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1" descr="CostaDario"/>
          <p:cNvPicPr>
            <a:picLocks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98508">
            <a:off x="6256735" y="5445706"/>
            <a:ext cx="809625" cy="102512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magine 14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24"/>
          <a:stretch>
            <a:fillRect/>
          </a:stretch>
        </p:blipFill>
        <p:spPr bwMode="auto">
          <a:xfrm rot="7454994">
            <a:off x="7468791" y="4505325"/>
            <a:ext cx="890588" cy="1026319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4" descr="SartoriGuid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40000">
            <a:off x="7902178" y="2972991"/>
            <a:ext cx="837010" cy="10251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 descr="SantiMauro"/>
          <p:cNvPicPr>
            <a:picLocks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26508">
            <a:off x="7191971" y="1591270"/>
            <a:ext cx="809625" cy="10251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Immagine 17"/>
          <p:cNvPicPr>
            <a:picLocks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34652">
            <a:off x="4014406" y="1516828"/>
            <a:ext cx="889200" cy="1026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9" name="Immagine 18"/>
          <p:cNvPicPr>
            <a:picLocks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60574">
            <a:off x="3278637" y="2812656"/>
            <a:ext cx="811255" cy="1026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0" name="Immagine 19"/>
          <p:cNvPicPr>
            <a:picLocks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95201">
            <a:off x="3509244" y="4335536"/>
            <a:ext cx="811255" cy="1026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794779336"/>
      </p:ext>
    </p:extLst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298" name="Text Box 2"/>
          <p:cNvSpPr txBox="1">
            <a:spLocks noChangeArrowheads="1"/>
          </p:cNvSpPr>
          <p:nvPr/>
        </p:nvSpPr>
        <p:spPr bwMode="auto">
          <a:xfrm>
            <a:off x="4749247" y="4801791"/>
            <a:ext cx="2611356" cy="993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>
                <a:solidFill>
                  <a:srgbClr val="ED3FC8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Presidente</a:t>
            </a:r>
          </a:p>
          <a:p>
            <a:pPr algn="ctr" defTabSz="457200">
              <a:lnSpc>
                <a:spcPct val="50000"/>
              </a:lnSpc>
              <a:defRPr/>
            </a:pPr>
            <a:endParaRPr lang="it-IT" altLang="it-IT" sz="4050" i="1" dirty="0">
              <a:solidFill>
                <a:srgbClr val="ED3FC8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405477" y="1290637"/>
            <a:ext cx="334771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7139" y="2204070"/>
            <a:ext cx="1932000" cy="252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1414" y="26004"/>
            <a:ext cx="783731" cy="762011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920" y="308749"/>
            <a:ext cx="288000" cy="1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4838"/>
      </p:ext>
    </p:extLst>
  </p:cSld>
  <p:clrMapOvr>
    <a:masterClrMapping/>
  </p:clrMapOvr>
  <p:transition spd="slow" advTm="4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39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39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9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9298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325" y="192720"/>
            <a:ext cx="800212" cy="984261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6" y="67787"/>
            <a:ext cx="1834666" cy="1130667"/>
          </a:xfrm>
          <a:prstGeom prst="rect">
            <a:avLst/>
          </a:prstGeom>
        </p:spPr>
      </p:pic>
      <p:pic>
        <p:nvPicPr>
          <p:cNvPr id="53" name="Immagine 5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81414" y="26004"/>
            <a:ext cx="783731" cy="762011"/>
          </a:xfrm>
          <a:prstGeom prst="rect">
            <a:avLst/>
          </a:prstGeom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2920" y="308749"/>
            <a:ext cx="288000" cy="180000"/>
          </a:xfrm>
          <a:prstGeom prst="rect">
            <a:avLst/>
          </a:prstGeom>
        </p:spPr>
      </p:pic>
      <p:sp>
        <p:nvSpPr>
          <p:cNvPr id="55" name="Text Box 30"/>
          <p:cNvSpPr txBox="1">
            <a:spLocks noChangeArrowheads="1"/>
          </p:cNvSpPr>
          <p:nvPr/>
        </p:nvSpPr>
        <p:spPr bwMode="auto">
          <a:xfrm>
            <a:off x="3361944" y="795337"/>
            <a:ext cx="537762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2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onsiglieri e </a:t>
            </a:r>
            <a:r>
              <a:rPr lang="it-IT" altLang="it-IT" sz="3200" i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loro incarichi</a:t>
            </a:r>
          </a:p>
        </p:txBody>
      </p:sp>
      <p:pic>
        <p:nvPicPr>
          <p:cNvPr id="56" name="Picture 17" descr="SantiMauro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370" y="1800000"/>
            <a:ext cx="852488" cy="107989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Text Box 19"/>
          <p:cNvSpPr txBox="1">
            <a:spLocks noChangeArrowheads="1"/>
          </p:cNvSpPr>
          <p:nvPr/>
        </p:nvSpPr>
        <p:spPr bwMode="auto">
          <a:xfrm>
            <a:off x="2066400" y="1872000"/>
            <a:ext cx="234628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Santi 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Mauro 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8" name="Text Box 4"/>
          <p:cNvSpPr txBox="1">
            <a:spLocks noChangeArrowheads="1"/>
          </p:cNvSpPr>
          <p:nvPr/>
        </p:nvSpPr>
        <p:spPr bwMode="auto">
          <a:xfrm>
            <a:off x="2066400" y="2412000"/>
            <a:ext cx="263565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  <a:cs typeface="Lucida Sans Unicode" panose="020B0602030504020204" pitchFamily="34" charset="0"/>
              </a:rPr>
              <a:t>Vice-Presidente</a:t>
            </a:r>
          </a:p>
        </p:txBody>
      </p:sp>
      <p:pic>
        <p:nvPicPr>
          <p:cNvPr id="59" name="Immagine 5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800" y="2988000"/>
            <a:ext cx="853963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0" name="Text Box 23"/>
          <p:cNvSpPr txBox="1">
            <a:spLocks noChangeArrowheads="1"/>
          </p:cNvSpPr>
          <p:nvPr/>
        </p:nvSpPr>
        <p:spPr bwMode="auto">
          <a:xfrm>
            <a:off x="2066400" y="3060000"/>
            <a:ext cx="22858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Birti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Silvano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1" name="Text Box 6"/>
          <p:cNvSpPr txBox="1">
            <a:spLocks noChangeArrowheads="1"/>
          </p:cNvSpPr>
          <p:nvPr/>
        </p:nvSpPr>
        <p:spPr bwMode="auto">
          <a:xfrm>
            <a:off x="2066400" y="3600000"/>
            <a:ext cx="320312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Segretario-Cassiere</a:t>
            </a:r>
          </a:p>
        </p:txBody>
      </p:sp>
      <p:pic>
        <p:nvPicPr>
          <p:cNvPr id="63" name="Immagine 62"/>
          <p:cNvPicPr>
            <a:picLocks/>
          </p:cNvPicPr>
          <p:nvPr/>
        </p:nvPicPr>
        <p:blipFill>
          <a:blip r:embed="rId9"/>
          <a:stretch>
            <a:fillRect/>
          </a:stretch>
        </p:blipFill>
        <p:spPr>
          <a:xfrm>
            <a:off x="1198800" y="4176000"/>
            <a:ext cx="8532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6" name="Text Box 24"/>
          <p:cNvSpPr txBox="1">
            <a:spLocks noChangeArrowheads="1"/>
          </p:cNvSpPr>
          <p:nvPr/>
        </p:nvSpPr>
        <p:spPr bwMode="auto">
          <a:xfrm>
            <a:off x="2066400" y="4284000"/>
            <a:ext cx="261437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 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7" name="Text Box 8"/>
          <p:cNvSpPr txBox="1">
            <a:spLocks noChangeArrowheads="1"/>
          </p:cNvSpPr>
          <p:nvPr/>
        </p:nvSpPr>
        <p:spPr bwMode="auto">
          <a:xfrm>
            <a:off x="2066400" y="4824000"/>
            <a:ext cx="40911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 err="1" smtClean="0">
                <a:solidFill>
                  <a:srgbClr val="00B0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Respons</a:t>
            </a:r>
            <a:r>
              <a:rPr lang="it-IT" altLang="it-IT" sz="2400" b="1" i="1" dirty="0" smtClean="0">
                <a:solidFill>
                  <a:srgbClr val="00B000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. apparecchiature</a:t>
            </a:r>
            <a:endParaRPr lang="it-IT" altLang="it-IT" sz="2400" b="1" i="1" dirty="0">
              <a:solidFill>
                <a:srgbClr val="00B000">
                  <a:lumMod val="60000"/>
                  <a:lumOff val="40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egoe Print" panose="02000600000000000000" pitchFamily="2" charset="0"/>
            </a:endParaRPr>
          </a:p>
        </p:txBody>
      </p:sp>
      <p:pic>
        <p:nvPicPr>
          <p:cNvPr id="68" name="Picture 7" descr="CostaDari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800" y="5364000"/>
            <a:ext cx="852488" cy="107989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Text Box 25"/>
          <p:cNvSpPr txBox="1">
            <a:spLocks noChangeArrowheads="1"/>
          </p:cNvSpPr>
          <p:nvPr/>
        </p:nvSpPr>
        <p:spPr bwMode="auto">
          <a:xfrm>
            <a:off x="2066400" y="5436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1" name="Text Box 10"/>
          <p:cNvSpPr txBox="1">
            <a:spLocks noChangeArrowheads="1"/>
          </p:cNvSpPr>
          <p:nvPr/>
        </p:nvSpPr>
        <p:spPr bwMode="auto">
          <a:xfrm>
            <a:off x="2066400" y="5976000"/>
            <a:ext cx="38779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b="1" i="1" dirty="0" err="1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Manut</a:t>
            </a:r>
            <a:r>
              <a:rPr lang="it-IT" altLang="it-IT" sz="2400" b="1" i="1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. </a:t>
            </a: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a</a:t>
            </a:r>
            <a:r>
              <a:rPr lang="it-IT" altLang="it-IT" sz="2400" b="1" i="1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pparecchiature</a:t>
            </a:r>
            <a:endParaRPr lang="it-IT" altLang="it-IT" sz="2400" b="1" i="1" dirty="0">
              <a:solidFill>
                <a:srgbClr val="21FF2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egoe Print" panose="02000600000000000000" pitchFamily="2" charset="0"/>
            </a:endParaRPr>
          </a:p>
        </p:txBody>
      </p:sp>
      <p:pic>
        <p:nvPicPr>
          <p:cNvPr id="72" name="Immagine 7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200" y="1800000"/>
            <a:ext cx="853953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73" name="Text Box 19"/>
          <p:cNvSpPr txBox="1">
            <a:spLocks noChangeArrowheads="1"/>
          </p:cNvSpPr>
          <p:nvPr/>
        </p:nvSpPr>
        <p:spPr bwMode="auto">
          <a:xfrm>
            <a:off x="7408800" y="1872000"/>
            <a:ext cx="28473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Linossi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Stefano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4" name="Text Box 4"/>
          <p:cNvSpPr txBox="1">
            <a:spLocks noChangeArrowheads="1"/>
          </p:cNvSpPr>
          <p:nvPr/>
        </p:nvSpPr>
        <p:spPr bwMode="auto">
          <a:xfrm>
            <a:off x="7408800" y="2412000"/>
            <a:ext cx="37112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Gestione zona Vipiteno</a:t>
            </a:r>
            <a:endParaRPr lang="it-IT" altLang="it-IT" sz="2400" b="1" i="1" dirty="0">
              <a:solidFill>
                <a:srgbClr val="21FF2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egoe Print" panose="02000600000000000000" pitchFamily="2" charset="0"/>
            </a:endParaRPr>
          </a:p>
        </p:txBody>
      </p:sp>
      <p:pic>
        <p:nvPicPr>
          <p:cNvPr id="76" name="Immagine 75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200" y="2988000"/>
            <a:ext cx="853953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77" name="Text Box 23"/>
          <p:cNvSpPr txBox="1">
            <a:spLocks noChangeArrowheads="1"/>
          </p:cNvSpPr>
          <p:nvPr/>
        </p:nvSpPr>
        <p:spPr bwMode="auto">
          <a:xfrm>
            <a:off x="7408800" y="3060000"/>
            <a:ext cx="25408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Testa Daniele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8" name="Text Box 4"/>
          <p:cNvSpPr txBox="1">
            <a:spLocks noChangeArrowheads="1"/>
          </p:cNvSpPr>
          <p:nvPr/>
        </p:nvSpPr>
        <p:spPr bwMode="auto">
          <a:xfrm>
            <a:off x="7408800" y="3600000"/>
            <a:ext cx="359746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Gestione zona Merano</a:t>
            </a:r>
            <a:endParaRPr lang="it-IT" altLang="it-IT" sz="2400" b="1" i="1" dirty="0">
              <a:solidFill>
                <a:srgbClr val="21FF2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egoe Print" panose="02000600000000000000" pitchFamily="2" charset="0"/>
            </a:endParaRPr>
          </a:p>
        </p:txBody>
      </p:sp>
      <p:pic>
        <p:nvPicPr>
          <p:cNvPr id="79" name="Immagine 78"/>
          <p:cNvPicPr>
            <a:picLocks/>
          </p:cNvPicPr>
          <p:nvPr/>
        </p:nvPicPr>
        <p:blipFill>
          <a:blip r:embed="rId13"/>
          <a:stretch>
            <a:fillRect/>
          </a:stretch>
        </p:blipFill>
        <p:spPr>
          <a:xfrm>
            <a:off x="6540092" y="4176000"/>
            <a:ext cx="853200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80" name="Text Box 24"/>
          <p:cNvSpPr txBox="1">
            <a:spLocks noChangeArrowheads="1"/>
          </p:cNvSpPr>
          <p:nvPr/>
        </p:nvSpPr>
        <p:spPr bwMode="auto">
          <a:xfrm>
            <a:off x="7407289" y="4248000"/>
            <a:ext cx="34432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err="1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Unterkofler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</a:t>
            </a:r>
          </a:p>
        </p:txBody>
      </p:sp>
      <p:sp>
        <p:nvSpPr>
          <p:cNvPr id="81" name="Text Box 8"/>
          <p:cNvSpPr txBox="1">
            <a:spLocks noChangeArrowheads="1"/>
          </p:cNvSpPr>
          <p:nvPr/>
        </p:nvSpPr>
        <p:spPr bwMode="auto">
          <a:xfrm>
            <a:off x="7408800" y="4824000"/>
            <a:ext cx="15856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Software</a:t>
            </a:r>
          </a:p>
        </p:txBody>
      </p:sp>
      <p:pic>
        <p:nvPicPr>
          <p:cNvPr id="82" name="Picture 11" descr="ZanellatiAdeno"/>
          <p:cNvPicPr>
            <a:picLocks noChangeAspect="1" noChangeArrowheads="1"/>
          </p:cNvPicPr>
          <p:nvPr/>
        </p:nvPicPr>
        <p:blipFill>
          <a:blip r:embed="rId14" cstate="print">
            <a:lum brigh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200" y="5364000"/>
            <a:ext cx="852488" cy="10810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4" name="Text Box 25"/>
          <p:cNvSpPr txBox="1">
            <a:spLocks noChangeArrowheads="1"/>
          </p:cNvSpPr>
          <p:nvPr/>
        </p:nvSpPr>
        <p:spPr bwMode="auto">
          <a:xfrm>
            <a:off x="7408800" y="5436000"/>
            <a:ext cx="268605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dirty="0" err="1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Zanellati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Aden</a:t>
            </a:r>
          </a:p>
        </p:txBody>
      </p:sp>
      <p:sp>
        <p:nvSpPr>
          <p:cNvPr id="85" name="Text Box 10"/>
          <p:cNvSpPr txBox="1">
            <a:spLocks noChangeArrowheads="1"/>
          </p:cNvSpPr>
          <p:nvPr/>
        </p:nvSpPr>
        <p:spPr bwMode="auto">
          <a:xfrm>
            <a:off x="7408800" y="5976000"/>
            <a:ext cx="422423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b="1" i="1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Segoe Print" panose="02000600000000000000" pitchFamily="2" charset="0"/>
              </a:rPr>
              <a:t>Servizi Hockey-Pallamano</a:t>
            </a:r>
            <a:endParaRPr lang="it-IT" altLang="it-IT" sz="2400" b="1" i="1" dirty="0">
              <a:solidFill>
                <a:srgbClr val="21FF2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6970681"/>
      </p:ext>
    </p:extLst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25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750"/>
                            </p:stCondLst>
                            <p:childTnLst>
                              <p:par>
                                <p:cTn id="53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25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750"/>
                            </p:stCondLst>
                            <p:childTnLst>
                              <p:par>
                                <p:cTn id="68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25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75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025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75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250"/>
                            </p:stCondLst>
                            <p:childTnLst>
                              <p:par>
                                <p:cTn id="1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2750"/>
                            </p:stCondLst>
                            <p:childTnLst>
                              <p:par>
                                <p:cTn id="11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425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4750"/>
                            </p:stCondLst>
                            <p:childTnLst>
                              <p:par>
                                <p:cTn id="131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6250"/>
                            </p:stCondLst>
                            <p:childTnLst>
                              <p:par>
                                <p:cTn id="1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7" grpId="0"/>
      <p:bldP spid="58" grpId="0"/>
      <p:bldP spid="60" grpId="0"/>
      <p:bldP spid="61" grpId="0"/>
      <p:bldP spid="66" grpId="0"/>
      <p:bldP spid="67" grpId="0"/>
      <p:bldP spid="70" grpId="0"/>
      <p:bldP spid="71" grpId="0"/>
      <p:bldP spid="73" grpId="0"/>
      <p:bldP spid="74" grpId="0"/>
      <p:bldP spid="77" grpId="0"/>
      <p:bldP spid="78" grpId="0"/>
      <p:bldP spid="80" grpId="0"/>
      <p:bldP spid="81" grpId="0"/>
      <p:bldP spid="84" grpId="0"/>
      <p:bldP spid="8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325" y="192720"/>
            <a:ext cx="800212" cy="984261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6" y="67787"/>
            <a:ext cx="1834666" cy="1130667"/>
          </a:xfrm>
          <a:prstGeom prst="rect">
            <a:avLst/>
          </a:prstGeom>
        </p:spPr>
      </p:pic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2483211" y="123031"/>
            <a:ext cx="7131568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 ricorda che i verbali delle riunioni del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Consiglio Direttivo sono consultabili in: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1150" y="1148531"/>
            <a:ext cx="2376001" cy="39600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926" y="1727787"/>
            <a:ext cx="6943725" cy="2600325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sp>
        <p:nvSpPr>
          <p:cNvPr id="2" name="Rettangolo 1"/>
          <p:cNvSpPr/>
          <p:nvPr/>
        </p:nvSpPr>
        <p:spPr>
          <a:xfrm>
            <a:off x="7924801" y="4026571"/>
            <a:ext cx="1116000" cy="288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8061" y="4720410"/>
            <a:ext cx="1504762" cy="304762"/>
          </a:xfrm>
          <a:prstGeom prst="rect">
            <a:avLst/>
          </a:prstGeom>
        </p:spPr>
      </p:pic>
      <p:sp>
        <p:nvSpPr>
          <p:cNvPr id="11" name="Freccia in giù 10"/>
          <p:cNvSpPr>
            <a:spLocks noChangeAspect="1"/>
          </p:cNvSpPr>
          <p:nvPr/>
        </p:nvSpPr>
        <p:spPr>
          <a:xfrm>
            <a:off x="8415219" y="4464658"/>
            <a:ext cx="220000" cy="180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2" name="Freccia in giù 11"/>
          <p:cNvSpPr>
            <a:spLocks noChangeAspect="1"/>
          </p:cNvSpPr>
          <p:nvPr/>
        </p:nvSpPr>
        <p:spPr>
          <a:xfrm rot="16200000">
            <a:off x="9321555" y="4771327"/>
            <a:ext cx="220000" cy="180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2280" y="4724818"/>
            <a:ext cx="1040401" cy="3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969006"/>
      </p:ext>
    </p:extLst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7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700"/>
                            </p:stCondLst>
                            <p:childTnLst>
                              <p:par>
                                <p:cTn id="20" presetID="53" presetClass="entr" presetSubtype="16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2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2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Text Box 2"/>
          <p:cNvSpPr txBox="1">
            <a:spLocks noChangeArrowheads="1"/>
          </p:cNvSpPr>
          <p:nvPr/>
        </p:nvSpPr>
        <p:spPr bwMode="auto">
          <a:xfrm>
            <a:off x="3123586" y="456173"/>
            <a:ext cx="593649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Revisori del </a:t>
            </a:r>
            <a:r>
              <a:rPr lang="it-IT" altLang="it-IT" sz="3200" i="1" u="sng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Fondo </a:t>
            </a:r>
            <a:r>
              <a:rPr lang="it-IT" altLang="it-IT" sz="3200" i="1" u="sng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Comune</a:t>
            </a:r>
            <a:endParaRPr lang="it-IT" altLang="it-IT" sz="3200" i="1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3480" name="Text Box 8"/>
          <p:cNvSpPr txBox="1">
            <a:spLocks noChangeArrowheads="1"/>
          </p:cNvSpPr>
          <p:nvPr/>
        </p:nvSpPr>
        <p:spPr bwMode="auto">
          <a:xfrm>
            <a:off x="5304235" y="1709131"/>
            <a:ext cx="1601400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Presidente</a:t>
            </a:r>
          </a:p>
        </p:txBody>
      </p:sp>
      <p:sp>
        <p:nvSpPr>
          <p:cNvPr id="233481" name="Text Box 9"/>
          <p:cNvSpPr txBox="1">
            <a:spLocks noChangeArrowheads="1"/>
          </p:cNvSpPr>
          <p:nvPr/>
        </p:nvSpPr>
        <p:spPr bwMode="auto">
          <a:xfrm>
            <a:off x="4032647" y="3815347"/>
            <a:ext cx="1314142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Membro</a:t>
            </a:r>
          </a:p>
        </p:txBody>
      </p:sp>
      <p:sp>
        <p:nvSpPr>
          <p:cNvPr id="233482" name="Text Box 10"/>
          <p:cNvSpPr txBox="1">
            <a:spLocks noChangeArrowheads="1"/>
          </p:cNvSpPr>
          <p:nvPr/>
        </p:nvSpPr>
        <p:spPr bwMode="auto">
          <a:xfrm>
            <a:off x="6743701" y="3815347"/>
            <a:ext cx="1246816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Membro</a:t>
            </a:r>
          </a:p>
        </p:txBody>
      </p:sp>
      <p:sp>
        <p:nvSpPr>
          <p:cNvPr id="233483" name="Text Box 11"/>
          <p:cNvSpPr txBox="1">
            <a:spLocks noChangeArrowheads="1"/>
          </p:cNvSpPr>
          <p:nvPr/>
        </p:nvSpPr>
        <p:spPr bwMode="auto">
          <a:xfrm>
            <a:off x="5016103" y="3178695"/>
            <a:ext cx="2324995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1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3484" name="Text Box 12"/>
          <p:cNvSpPr txBox="1">
            <a:spLocks noChangeArrowheads="1"/>
          </p:cNvSpPr>
          <p:nvPr/>
        </p:nvSpPr>
        <p:spPr bwMode="auto">
          <a:xfrm>
            <a:off x="3611166" y="5328000"/>
            <a:ext cx="216091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Goldin</a:t>
            </a:r>
            <a:r>
              <a:rPr lang="it-IT" altLang="it-IT" sz="21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Roberto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3485" name="Text Box 13"/>
          <p:cNvSpPr txBox="1">
            <a:spLocks noChangeArrowheads="1"/>
          </p:cNvSpPr>
          <p:nvPr/>
        </p:nvSpPr>
        <p:spPr bwMode="auto">
          <a:xfrm>
            <a:off x="6204348" y="5326610"/>
            <a:ext cx="229357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643083" name="Picture 11" descr="Miggian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394" y="4247544"/>
            <a:ext cx="817960" cy="1028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655" y="2116464"/>
            <a:ext cx="816765" cy="1028750"/>
          </a:xfrm>
          <a:prstGeom prst="rect">
            <a:avLst/>
          </a:prstGeom>
          <a:ln>
            <a:noFill/>
          </a:ln>
          <a:effectLst>
            <a:glow rad="38100">
              <a:srgbClr val="000000"/>
            </a:glow>
          </a:effectLst>
        </p:spPr>
      </p:pic>
      <p:pic>
        <p:nvPicPr>
          <p:cNvPr id="12" name="Immagin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2800" y="4249175"/>
            <a:ext cx="816369" cy="10296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6621863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000">
        <p15:prstTrans prst="peelOff" invX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3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3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3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3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3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3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4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4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74" grpId="0"/>
      <p:bldP spid="233480" grpId="0"/>
      <p:bldP spid="233481" grpId="0"/>
      <p:bldP spid="233482" grpId="0"/>
      <p:bldP spid="233483" grpId="0"/>
      <p:bldP spid="233483" grpId="1"/>
      <p:bldP spid="233484" grpId="0"/>
      <p:bldP spid="23348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Text Box 2"/>
          <p:cNvSpPr txBox="1">
            <a:spLocks noChangeArrowheads="1"/>
          </p:cNvSpPr>
          <p:nvPr/>
        </p:nvSpPr>
        <p:spPr bwMode="auto">
          <a:xfrm>
            <a:off x="4633427" y="456173"/>
            <a:ext cx="295933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</a:t>
            </a:r>
            <a:r>
              <a:rPr lang="it-IT" altLang="it-IT" sz="3200" i="1" u="sng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collaboratori</a:t>
            </a:r>
            <a:endParaRPr lang="it-IT" altLang="it-IT" sz="3200" i="1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3481" name="Text Box 9"/>
          <p:cNvSpPr txBox="1">
            <a:spLocks noChangeArrowheads="1"/>
          </p:cNvSpPr>
          <p:nvPr/>
        </p:nvSpPr>
        <p:spPr bwMode="auto">
          <a:xfrm>
            <a:off x="5580000" y="2061731"/>
            <a:ext cx="1892185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1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Web Curator</a:t>
            </a:r>
            <a:endParaRPr lang="it-IT" altLang="it-IT" sz="2100" i="1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3483" name="Text Box 11"/>
          <p:cNvSpPr txBox="1">
            <a:spLocks noChangeArrowheads="1"/>
          </p:cNvSpPr>
          <p:nvPr/>
        </p:nvSpPr>
        <p:spPr bwMode="auto">
          <a:xfrm>
            <a:off x="5580000" y="1466740"/>
            <a:ext cx="184217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Camol</a:t>
            </a:r>
            <a:r>
              <a:rPr lang="it-IT" altLang="it-IT" sz="21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Sante</a:t>
            </a:r>
            <a:endParaRPr lang="it-IT" altLang="it-IT" sz="21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00" y="1440000"/>
            <a:ext cx="853953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000" y="2880000"/>
            <a:ext cx="853953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5580000" y="2900692"/>
            <a:ext cx="188513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  <a:endParaRPr lang="it-IT" altLang="it-IT" sz="21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5562000" y="3498279"/>
            <a:ext cx="2329484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1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Addetto stampa</a:t>
            </a:r>
            <a:endParaRPr lang="it-IT" altLang="it-IT" sz="2100" i="1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105" y="4320000"/>
            <a:ext cx="853953" cy="10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4" name="Text Box 11"/>
          <p:cNvSpPr txBox="1">
            <a:spLocks noChangeArrowheads="1"/>
          </p:cNvSpPr>
          <p:nvPr/>
        </p:nvSpPr>
        <p:spPr bwMode="auto">
          <a:xfrm>
            <a:off x="5580000" y="4277737"/>
            <a:ext cx="231858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Mischiatti</a:t>
            </a:r>
            <a:r>
              <a:rPr lang="it-IT" altLang="it-IT" sz="21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  <a:endParaRPr lang="it-IT" altLang="it-IT" sz="21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5580000" y="4924311"/>
            <a:ext cx="459010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100" i="1" dirty="0" err="1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Gest</a:t>
            </a:r>
            <a:r>
              <a:rPr lang="it-IT" altLang="it-IT" sz="21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. Servizi Hockey e Pallamano</a:t>
            </a:r>
            <a:endParaRPr lang="it-IT" altLang="it-IT" sz="2100" i="1" dirty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611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000">
        <p15:prstTrans prst="peelOff" invX="1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3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3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3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3" presetClass="entr" presetSubtype="16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3" presetClass="entr" presetSubtype="16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474" grpId="0"/>
      <p:bldP spid="233481" grpId="0"/>
      <p:bldP spid="233483" grpId="0"/>
      <p:bldP spid="17" grpId="0"/>
      <p:bldP spid="17" grpId="1"/>
      <p:bldP spid="18" grpId="0"/>
      <p:bldP spid="14" grpId="0"/>
      <p:bldP spid="14" grpId="1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Text Box 2"/>
          <p:cNvSpPr txBox="1">
            <a:spLocks noChangeArrowheads="1"/>
          </p:cNvSpPr>
          <p:nvPr/>
        </p:nvSpPr>
        <p:spPr bwMode="auto">
          <a:xfrm>
            <a:off x="3612531" y="412255"/>
            <a:ext cx="4914552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 nostra </a:t>
            </a:r>
            <a:r>
              <a:rPr lang="it-IT" altLang="it-IT" sz="3200" i="1" u="sng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Associazione </a:t>
            </a:r>
            <a:endParaRPr lang="it-IT" altLang="it-IT" sz="3200" i="1" u="sng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gran completo</a:t>
            </a:r>
            <a:endParaRPr lang="it-IT" altLang="it-IT" sz="3200" i="1" u="sng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0212" name="Text Box 4"/>
          <p:cNvSpPr txBox="1">
            <a:spLocks noChangeArrowheads="1"/>
          </p:cNvSpPr>
          <p:nvPr/>
        </p:nvSpPr>
        <p:spPr bwMode="auto">
          <a:xfrm>
            <a:off x="5246350" y="2700000"/>
            <a:ext cx="264207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Benemeriti</a:t>
            </a:r>
          </a:p>
        </p:txBody>
      </p:sp>
      <p:sp>
        <p:nvSpPr>
          <p:cNvPr id="350216" name="Text Box 8"/>
          <p:cNvSpPr txBox="1">
            <a:spLocks noChangeArrowheads="1"/>
          </p:cNvSpPr>
          <p:nvPr/>
        </p:nvSpPr>
        <p:spPr bwMode="auto">
          <a:xfrm>
            <a:off x="5245200" y="3960000"/>
            <a:ext cx="191462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Ufficiali</a:t>
            </a:r>
          </a:p>
        </p:txBody>
      </p:sp>
      <p:sp>
        <p:nvSpPr>
          <p:cNvPr id="350219" name="Text Box 11"/>
          <p:cNvSpPr txBox="1">
            <a:spLocks noChangeArrowheads="1"/>
          </p:cNvSpPr>
          <p:nvPr/>
        </p:nvSpPr>
        <p:spPr bwMode="auto">
          <a:xfrm>
            <a:off x="5245200" y="5220000"/>
            <a:ext cx="152932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Allievi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11" name="Rectangle 101"/>
          <p:cNvSpPr>
            <a:spLocks noChangeAspect="1" noChangeArrowheads="1"/>
          </p:cNvSpPr>
          <p:nvPr/>
        </p:nvSpPr>
        <p:spPr bwMode="auto">
          <a:xfrm>
            <a:off x="4231282" y="2592489"/>
            <a:ext cx="900000" cy="900000"/>
          </a:xfrm>
          <a:prstGeom prst="rect">
            <a:avLst/>
          </a:prstGeom>
          <a:solidFill>
            <a:srgbClr val="00FF00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5" name="Rectangle 101"/>
          <p:cNvSpPr>
            <a:spLocks noChangeAspect="1" noChangeArrowheads="1"/>
          </p:cNvSpPr>
          <p:nvPr/>
        </p:nvSpPr>
        <p:spPr bwMode="auto">
          <a:xfrm>
            <a:off x="4230000" y="3852000"/>
            <a:ext cx="900000" cy="900000"/>
          </a:xfrm>
          <a:prstGeom prst="rect">
            <a:avLst/>
          </a:prstGeom>
          <a:solidFill>
            <a:srgbClr val="00FF00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7" name="Rectangle 101"/>
          <p:cNvSpPr>
            <a:spLocks noChangeAspect="1" noChangeArrowheads="1"/>
          </p:cNvSpPr>
          <p:nvPr/>
        </p:nvSpPr>
        <p:spPr bwMode="auto">
          <a:xfrm>
            <a:off x="4230000" y="5112000"/>
            <a:ext cx="900000" cy="900000"/>
          </a:xfrm>
          <a:prstGeom prst="rect">
            <a:avLst/>
          </a:prstGeom>
          <a:solidFill>
            <a:srgbClr val="00FF00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CasellaDiTesto 11"/>
          <p:cNvSpPr txBox="1"/>
          <p:nvPr/>
        </p:nvSpPr>
        <p:spPr>
          <a:xfrm>
            <a:off x="4291615" y="2733553"/>
            <a:ext cx="7328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600" i="1" dirty="0" smtClean="0">
                <a:solidFill>
                  <a:srgbClr val="052F61">
                    <a:lumMod val="75000"/>
                  </a:srgbClr>
                </a:solidFill>
                <a:latin typeface="Arial Rounded MT Bold" panose="020F0704030504030204" pitchFamily="34" charset="0"/>
              </a:rPr>
              <a:t>46</a:t>
            </a:r>
            <a:endParaRPr lang="it-IT" sz="3600" i="1" dirty="0">
              <a:solidFill>
                <a:srgbClr val="052F61">
                  <a:lumMod val="75000"/>
                </a:srgb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6" name="CasellaDiTesto 15"/>
          <p:cNvSpPr txBox="1"/>
          <p:nvPr/>
        </p:nvSpPr>
        <p:spPr>
          <a:xfrm>
            <a:off x="4283599" y="3995568"/>
            <a:ext cx="7328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600" i="1" dirty="0">
                <a:solidFill>
                  <a:srgbClr val="052F61">
                    <a:lumMod val="75000"/>
                  </a:srgbClr>
                </a:solidFill>
                <a:latin typeface="Arial Rounded MT Bold" panose="020F0704030504030204" pitchFamily="34" charset="0"/>
              </a:rPr>
              <a:t>9</a:t>
            </a:r>
            <a:r>
              <a:rPr lang="it-IT" sz="3600" i="1" dirty="0" smtClean="0">
                <a:solidFill>
                  <a:srgbClr val="052F61">
                    <a:lumMod val="75000"/>
                  </a:srgbClr>
                </a:solidFill>
                <a:latin typeface="Arial Rounded MT Bold" panose="020F0704030504030204" pitchFamily="34" charset="0"/>
              </a:rPr>
              <a:t>9</a:t>
            </a:r>
            <a:endParaRPr lang="it-IT" sz="3600" i="1" dirty="0">
              <a:solidFill>
                <a:srgbClr val="052F61">
                  <a:lumMod val="75000"/>
                </a:srgb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8" name="CasellaDiTesto 17"/>
          <p:cNvSpPr txBox="1"/>
          <p:nvPr/>
        </p:nvSpPr>
        <p:spPr>
          <a:xfrm>
            <a:off x="4291156" y="5229170"/>
            <a:ext cx="7328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600" i="1" dirty="0" smtClean="0">
                <a:solidFill>
                  <a:srgbClr val="052F61">
                    <a:lumMod val="75000"/>
                  </a:srgbClr>
                </a:solidFill>
                <a:latin typeface="Arial Rounded MT Bold" panose="020F0704030504030204" pitchFamily="34" charset="0"/>
              </a:rPr>
              <a:t>30</a:t>
            </a:r>
            <a:endParaRPr lang="it-IT" sz="3600" i="1" dirty="0">
              <a:solidFill>
                <a:srgbClr val="052F61">
                  <a:lumMod val="75000"/>
                </a:srgbClr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824201"/>
      </p:ext>
    </p:extLst>
  </p:cSld>
  <p:clrMapOvr>
    <a:masterClrMapping/>
  </p:clrMapOvr>
  <p:transition advTm="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0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0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0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0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0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0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0210" grpId="0"/>
      <p:bldP spid="350212" grpId="0"/>
      <p:bldP spid="350216" grpId="0"/>
      <p:bldP spid="350219" grpId="0"/>
      <p:bldP spid="11" grpId="0" animBg="1"/>
      <p:bldP spid="15" grpId="0" animBg="1"/>
      <p:bldP spid="17" grpId="0" animBg="1"/>
      <p:bldP spid="12" grpId="0"/>
      <p:bldP spid="16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170" name="Text Box 2"/>
          <p:cNvSpPr txBox="1">
            <a:spLocks noChangeArrowheads="1"/>
          </p:cNvSpPr>
          <p:nvPr/>
        </p:nvSpPr>
        <p:spPr bwMode="auto">
          <a:xfrm>
            <a:off x="2479577" y="184873"/>
            <a:ext cx="729238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totale 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l’Associazione può quindi 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attualmente contare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su</a:t>
            </a:r>
          </a:p>
        </p:txBody>
      </p:sp>
      <p:pic>
        <p:nvPicPr>
          <p:cNvPr id="391171" name="Picture 3" descr="in m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706" y="5759908"/>
            <a:ext cx="1349308" cy="90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1172" name="Text Box 4"/>
          <p:cNvSpPr txBox="1">
            <a:spLocks noChangeArrowheads="1"/>
          </p:cNvSpPr>
          <p:nvPr/>
        </p:nvSpPr>
        <p:spPr bwMode="auto">
          <a:xfrm>
            <a:off x="1378853" y="2827195"/>
            <a:ext cx="937833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 consultando gli archivi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scopriamo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ben</a:t>
            </a:r>
            <a:endParaRPr lang="it-IT" altLang="it-IT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584713" y="1252429"/>
            <a:ext cx="105028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135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175</a:t>
            </a:r>
            <a:endParaRPr lang="it-IT" altLang="it-IT" sz="36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666156" y="1934009"/>
            <a:ext cx="478348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cronometristi in attività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5552741" y="3417312"/>
            <a:ext cx="110318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3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635</a:t>
            </a:r>
            <a:endParaRPr lang="it-IT" altLang="it-IT" sz="36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248154" y="4027885"/>
            <a:ext cx="965283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3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sono i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cronometristi che almeno 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 una  volta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anno tenuto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mano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una cipolla</a:t>
            </a:r>
            <a:endParaRPr lang="it-IT" altLang="it-IT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la </a:t>
            </a:r>
            <a:r>
              <a:rPr lang="it-IT" altLang="it-IT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FICr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altoatesina</a:t>
            </a: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989258"/>
      </p:ext>
    </p:extLst>
  </p:cSld>
  <p:clrMapOvr>
    <a:masterClrMapping/>
  </p:clrMapOvr>
  <p:transition advTm="2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11" presetID="53" presetClass="entr" presetSubtype="16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300"/>
                            </p:stCondLst>
                            <p:childTnLst>
                              <p:par>
                                <p:cTn id="23" presetID="27" presetClass="entr" presetSubtype="0" fill="hold" grpId="0" nodeType="afterEffect">
                                  <p:stCondLst>
                                    <p:cond delay="1250"/>
                                  </p:stCondLst>
                                  <p:iterate type="lt">
                                    <p:tmPct val="69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100"/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100"/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00"/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9203"/>
                            </p:stCondLst>
                            <p:childTnLst>
                              <p:par>
                                <p:cTn id="29" presetID="53" presetClass="entr" presetSubtype="16" repeatCount="3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953"/>
                            </p:stCondLst>
                            <p:childTnLst>
                              <p:par>
                                <p:cTn id="3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9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6849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" fill="hold"/>
                                        <p:tgtEl>
                                          <p:spTgt spid="391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fill="hold"/>
                                        <p:tgtEl>
                                          <p:spTgt spid="391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"/>
                                        <p:tgtEl>
                                          <p:spTgt spid="391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1170" grpId="0"/>
      <p:bldP spid="391172" grpId="0"/>
      <p:bldP spid="5" grpId="0"/>
      <p:bldP spid="6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12" name="WordArt 54"/>
          <p:cNvSpPr>
            <a:spLocks noChangeArrowheads="1" noChangeShapeType="1" noTextEdit="1"/>
          </p:cNvSpPr>
          <p:nvPr/>
        </p:nvSpPr>
        <p:spPr bwMode="auto">
          <a:xfrm>
            <a:off x="5014284" y="74499"/>
            <a:ext cx="2213372" cy="83701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7028"/>
              </a:avLst>
            </a:prstTxWarp>
          </a:bodyPr>
          <a:lstStyle/>
          <a:p>
            <a:pPr algn="ctr" defTabSz="457200"/>
            <a:r>
              <a:rPr lang="it-IT" sz="27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Impact" panose="020B0806030902050204" pitchFamily="34" charset="0"/>
              </a:rPr>
              <a:t>NEW ENTRY</a:t>
            </a: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2213643" y="1236210"/>
            <a:ext cx="7394076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ei 30 allievi in organico  ben 20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ono quelli che hanno superato 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corso cronometristi 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rganizzato </a:t>
            </a: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nell’ottobre dello scorso anno.</a:t>
            </a: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4362892" y="4398169"/>
            <a:ext cx="341753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Facciamo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la loro conoscenza</a:t>
            </a:r>
            <a:endParaRPr lang="it-IT" altLang="it-IT" sz="13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2800" cy="2952000"/>
          </a:xfrm>
          <a:prstGeom prst="rect">
            <a:avLst/>
          </a:prstGeom>
        </p:spPr>
      </p:pic>
      <p:sp>
        <p:nvSpPr>
          <p:cNvPr id="16" name="Text Box 43"/>
          <p:cNvSpPr txBox="1">
            <a:spLocks noChangeArrowheads="1"/>
          </p:cNvSpPr>
          <p:nvPr/>
        </p:nvSpPr>
        <p:spPr bwMode="auto">
          <a:xfrm>
            <a:off x="4863285" y="4860000"/>
            <a:ext cx="2360967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Alber Roland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7" name="Immagin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39" cy="2952000"/>
          </a:xfrm>
          <a:prstGeom prst="rect">
            <a:avLst/>
          </a:prstGeom>
        </p:spPr>
      </p:pic>
      <p:sp>
        <p:nvSpPr>
          <p:cNvPr id="18" name="Text Box 43"/>
          <p:cNvSpPr txBox="1">
            <a:spLocks noChangeArrowheads="1"/>
          </p:cNvSpPr>
          <p:nvPr/>
        </p:nvSpPr>
        <p:spPr bwMode="auto">
          <a:xfrm>
            <a:off x="4699330" y="4860000"/>
            <a:ext cx="2757934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Amrain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Martina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9" name="Immagin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39" cy="2952000"/>
          </a:xfrm>
          <a:prstGeom prst="rect">
            <a:avLst/>
          </a:prstGeom>
        </p:spPr>
      </p:pic>
      <p:sp>
        <p:nvSpPr>
          <p:cNvPr id="20" name="Text Box 43"/>
          <p:cNvSpPr txBox="1">
            <a:spLocks noChangeArrowheads="1"/>
          </p:cNvSpPr>
          <p:nvPr/>
        </p:nvSpPr>
        <p:spPr bwMode="auto">
          <a:xfrm>
            <a:off x="4773923" y="4860000"/>
            <a:ext cx="2606676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Berger Roland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1" name="Immagin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39" cy="2952000"/>
          </a:xfrm>
          <a:prstGeom prst="rect">
            <a:avLst/>
          </a:prstGeom>
        </p:spPr>
      </p:pic>
      <p:sp>
        <p:nvSpPr>
          <p:cNvPr id="22" name="Text Box 43"/>
          <p:cNvSpPr txBox="1">
            <a:spLocks noChangeArrowheads="1"/>
          </p:cNvSpPr>
          <p:nvPr/>
        </p:nvSpPr>
        <p:spPr bwMode="auto">
          <a:xfrm>
            <a:off x="4418804" y="4860000"/>
            <a:ext cx="3342390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Capodiferro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Rocco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798" y="1620000"/>
            <a:ext cx="2334138" cy="2952000"/>
          </a:xfrm>
          <a:prstGeom prst="rect">
            <a:avLst/>
          </a:prstGeom>
        </p:spPr>
      </p:pic>
      <p:sp>
        <p:nvSpPr>
          <p:cNvPr id="24" name="Text Box 43"/>
          <p:cNvSpPr txBox="1">
            <a:spLocks noChangeArrowheads="1"/>
          </p:cNvSpPr>
          <p:nvPr/>
        </p:nvSpPr>
        <p:spPr bwMode="auto">
          <a:xfrm>
            <a:off x="4456908" y="4860000"/>
            <a:ext cx="3286092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Critelli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Alessandro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5" name="Immagine 2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40" cy="2952000"/>
          </a:xfrm>
          <a:prstGeom prst="rect">
            <a:avLst/>
          </a:prstGeom>
        </p:spPr>
      </p:pic>
      <p:sp>
        <p:nvSpPr>
          <p:cNvPr id="26" name="Text Box 43"/>
          <p:cNvSpPr txBox="1">
            <a:spLocks noChangeArrowheads="1"/>
          </p:cNvSpPr>
          <p:nvPr/>
        </p:nvSpPr>
        <p:spPr bwMode="auto">
          <a:xfrm>
            <a:off x="4880295" y="4860000"/>
            <a:ext cx="2492670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Delago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Simon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7" name="Immagine 2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39" cy="2952000"/>
          </a:xfrm>
          <a:prstGeom prst="rect">
            <a:avLst/>
          </a:prstGeom>
        </p:spPr>
      </p:pic>
      <p:sp>
        <p:nvSpPr>
          <p:cNvPr id="28" name="Text Box 43"/>
          <p:cNvSpPr txBox="1">
            <a:spLocks noChangeArrowheads="1"/>
          </p:cNvSpPr>
          <p:nvPr/>
        </p:nvSpPr>
        <p:spPr bwMode="auto">
          <a:xfrm>
            <a:off x="4870937" y="4860000"/>
            <a:ext cx="2430922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Egger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Philipp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9" name="Immagine 2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39" cy="2952000"/>
          </a:xfrm>
          <a:prstGeom prst="rect">
            <a:avLst/>
          </a:prstGeom>
        </p:spPr>
      </p:pic>
      <p:sp>
        <p:nvSpPr>
          <p:cNvPr id="30" name="Text Box 43"/>
          <p:cNvSpPr txBox="1">
            <a:spLocks noChangeArrowheads="1"/>
          </p:cNvSpPr>
          <p:nvPr/>
        </p:nvSpPr>
        <p:spPr bwMode="auto">
          <a:xfrm>
            <a:off x="4385091" y="4860000"/>
            <a:ext cx="3400546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Federici Francesca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1" name="Immagine 3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40" cy="2952000"/>
          </a:xfrm>
          <a:prstGeom prst="rect">
            <a:avLst/>
          </a:prstGeom>
        </p:spPr>
      </p:pic>
      <p:sp>
        <p:nvSpPr>
          <p:cNvPr id="32" name="Text Box 43"/>
          <p:cNvSpPr txBox="1">
            <a:spLocks noChangeArrowheads="1"/>
          </p:cNvSpPr>
          <p:nvPr/>
        </p:nvSpPr>
        <p:spPr bwMode="auto">
          <a:xfrm>
            <a:off x="4524273" y="4860000"/>
            <a:ext cx="3090911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Gantioler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Brigitte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3" name="Immagine 3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40" cy="2952000"/>
          </a:xfrm>
          <a:prstGeom prst="rect">
            <a:avLst/>
          </a:prstGeom>
        </p:spPr>
      </p:pic>
      <p:sp>
        <p:nvSpPr>
          <p:cNvPr id="34" name="Text Box 43"/>
          <p:cNvSpPr txBox="1">
            <a:spLocks noChangeArrowheads="1"/>
          </p:cNvSpPr>
          <p:nvPr/>
        </p:nvSpPr>
        <p:spPr bwMode="auto">
          <a:xfrm>
            <a:off x="4982649" y="4860000"/>
            <a:ext cx="2218877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Gasperi </a:t>
            </a: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Jan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5" name="Immagine 3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40" cy="2952000"/>
          </a:xfrm>
          <a:prstGeom prst="rect">
            <a:avLst/>
          </a:prstGeom>
        </p:spPr>
      </p:pic>
      <p:sp>
        <p:nvSpPr>
          <p:cNvPr id="36" name="Text Box 43"/>
          <p:cNvSpPr txBox="1">
            <a:spLocks noChangeArrowheads="1"/>
          </p:cNvSpPr>
          <p:nvPr/>
        </p:nvSpPr>
        <p:spPr bwMode="auto">
          <a:xfrm>
            <a:off x="4403898" y="4860000"/>
            <a:ext cx="3415230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Gugliotta Giuseppe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7" name="Immagine 3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40" cy="2952000"/>
          </a:xfrm>
          <a:prstGeom prst="rect">
            <a:avLst/>
          </a:prstGeom>
        </p:spPr>
      </p:pic>
      <p:sp>
        <p:nvSpPr>
          <p:cNvPr id="38" name="Text Box 43"/>
          <p:cNvSpPr txBox="1">
            <a:spLocks noChangeArrowheads="1"/>
          </p:cNvSpPr>
          <p:nvPr/>
        </p:nvSpPr>
        <p:spPr bwMode="auto">
          <a:xfrm>
            <a:off x="4640204" y="4860000"/>
            <a:ext cx="2936701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Lapietra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Daniele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9" name="Immagine 3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39" cy="2952000"/>
          </a:xfrm>
          <a:prstGeom prst="rect">
            <a:avLst/>
          </a:prstGeom>
        </p:spPr>
      </p:pic>
      <p:sp>
        <p:nvSpPr>
          <p:cNvPr id="40" name="Text Box 43"/>
          <p:cNvSpPr txBox="1">
            <a:spLocks noChangeArrowheads="1"/>
          </p:cNvSpPr>
          <p:nvPr/>
        </p:nvSpPr>
        <p:spPr bwMode="auto">
          <a:xfrm>
            <a:off x="4670187" y="4860000"/>
            <a:ext cx="2822119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Marcuzzo Paolo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1" name="Immagine 40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40" cy="2952000"/>
          </a:xfrm>
          <a:prstGeom prst="rect">
            <a:avLst/>
          </a:prstGeom>
        </p:spPr>
      </p:pic>
      <p:sp>
        <p:nvSpPr>
          <p:cNvPr id="42" name="Text Box 43"/>
          <p:cNvSpPr txBox="1">
            <a:spLocks noChangeArrowheads="1"/>
          </p:cNvSpPr>
          <p:nvPr/>
        </p:nvSpPr>
        <p:spPr bwMode="auto">
          <a:xfrm>
            <a:off x="4444257" y="4860000"/>
            <a:ext cx="3347070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Morandell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Manuela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3" name="Immagine 4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40" cy="2952000"/>
          </a:xfrm>
          <a:prstGeom prst="rect">
            <a:avLst/>
          </a:prstGeom>
        </p:spPr>
      </p:pic>
      <p:sp>
        <p:nvSpPr>
          <p:cNvPr id="44" name="Text Box 43"/>
          <p:cNvSpPr txBox="1">
            <a:spLocks noChangeArrowheads="1"/>
          </p:cNvSpPr>
          <p:nvPr/>
        </p:nvSpPr>
        <p:spPr bwMode="auto">
          <a:xfrm>
            <a:off x="4406031" y="4860000"/>
            <a:ext cx="3462423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Moroder </a:t>
            </a:r>
            <a:r>
              <a:rPr lang="it-IT" altLang="it-IT" sz="27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aximilian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9" name="Immagine 4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39" cy="2952000"/>
          </a:xfrm>
          <a:prstGeom prst="rect">
            <a:avLst/>
          </a:prstGeom>
        </p:spPr>
      </p:pic>
      <p:sp>
        <p:nvSpPr>
          <p:cNvPr id="51" name="Text Box 43"/>
          <p:cNvSpPr txBox="1">
            <a:spLocks noChangeArrowheads="1"/>
          </p:cNvSpPr>
          <p:nvPr/>
        </p:nvSpPr>
        <p:spPr bwMode="auto">
          <a:xfrm>
            <a:off x="4445751" y="4860000"/>
            <a:ext cx="3281155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Perathoner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Matteo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2" name="Immagine 5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39" cy="2952000"/>
          </a:xfrm>
          <a:prstGeom prst="rect">
            <a:avLst/>
          </a:prstGeom>
        </p:spPr>
      </p:pic>
      <p:sp>
        <p:nvSpPr>
          <p:cNvPr id="53" name="Text Box 43"/>
          <p:cNvSpPr txBox="1">
            <a:spLocks noChangeArrowheads="1"/>
          </p:cNvSpPr>
          <p:nvPr/>
        </p:nvSpPr>
        <p:spPr bwMode="auto">
          <a:xfrm>
            <a:off x="4618463" y="4843671"/>
            <a:ext cx="2964786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Picone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Vincenzo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4" name="Immagine 53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39" cy="2952000"/>
          </a:xfrm>
          <a:prstGeom prst="rect">
            <a:avLst/>
          </a:prstGeom>
        </p:spPr>
      </p:pic>
      <p:sp>
        <p:nvSpPr>
          <p:cNvPr id="55" name="Text Box 43"/>
          <p:cNvSpPr txBox="1">
            <a:spLocks noChangeArrowheads="1"/>
          </p:cNvSpPr>
          <p:nvPr/>
        </p:nvSpPr>
        <p:spPr bwMode="auto">
          <a:xfrm>
            <a:off x="4657984" y="4860000"/>
            <a:ext cx="2872902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Pixner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Christian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6" name="Immagine 55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39" cy="2952000"/>
          </a:xfrm>
          <a:prstGeom prst="rect">
            <a:avLst/>
          </a:prstGeom>
        </p:spPr>
      </p:pic>
      <p:sp>
        <p:nvSpPr>
          <p:cNvPr id="57" name="Text Box 43"/>
          <p:cNvSpPr txBox="1">
            <a:spLocks noChangeArrowheads="1"/>
          </p:cNvSpPr>
          <p:nvPr/>
        </p:nvSpPr>
        <p:spPr bwMode="auto">
          <a:xfrm>
            <a:off x="4606245" y="4860000"/>
            <a:ext cx="3009542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Sparber</a:t>
            </a: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Valentin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8" name="Immagine 57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334140" cy="2952000"/>
          </a:xfrm>
          <a:prstGeom prst="rect">
            <a:avLst/>
          </a:prstGeom>
        </p:spPr>
      </p:pic>
      <p:sp>
        <p:nvSpPr>
          <p:cNvPr id="59" name="Text Box 43"/>
          <p:cNvSpPr txBox="1">
            <a:spLocks noChangeArrowheads="1"/>
          </p:cNvSpPr>
          <p:nvPr/>
        </p:nvSpPr>
        <p:spPr bwMode="auto">
          <a:xfrm>
            <a:off x="4480390" y="4860000"/>
            <a:ext cx="3248325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Tartaglione Nicola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0" name="Text Box 45"/>
          <p:cNvSpPr txBox="1">
            <a:spLocks noChangeArrowheads="1"/>
          </p:cNvSpPr>
          <p:nvPr/>
        </p:nvSpPr>
        <p:spPr bwMode="auto">
          <a:xfrm>
            <a:off x="3378290" y="2907506"/>
            <a:ext cx="533376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tutti diamo il benvenuto,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 un auspicio:</a:t>
            </a:r>
          </a:p>
        </p:txBody>
      </p:sp>
      <p:sp>
        <p:nvSpPr>
          <p:cNvPr id="61" name="Text Box 2"/>
          <p:cNvSpPr txBox="1">
            <a:spLocks noChangeArrowheads="1"/>
          </p:cNvSpPr>
          <p:nvPr/>
        </p:nvSpPr>
        <p:spPr bwMode="auto">
          <a:xfrm>
            <a:off x="3568908" y="1844791"/>
            <a:ext cx="5050934" cy="216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Non limitatevi a segnare il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TEMPO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 usate il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TEMPO</a:t>
            </a:r>
            <a:r>
              <a:rPr lang="it-IT" altLang="it-IT" sz="2700" i="1" dirty="0">
                <a:solidFill>
                  <a:prstClr val="black">
                    <a:lumMod val="7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lasciare il vostro segno!!!</a:t>
            </a:r>
          </a:p>
        </p:txBody>
      </p:sp>
      <p:pic>
        <p:nvPicPr>
          <p:cNvPr id="62" name="Immagine 61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8968" y="5088149"/>
            <a:ext cx="2065226" cy="1548000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2359269"/>
      </p:ext>
    </p:extLst>
  </p:cSld>
  <p:clrMapOvr>
    <a:masterClrMapping/>
  </p:clrMapOvr>
  <p:transition advTm="8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2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20"/>
                            </p:stCondLst>
                            <p:childTnLst>
                              <p:par>
                                <p:cTn id="22" presetID="2" presetClass="exit" presetSubtype="4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52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270"/>
                            </p:stCondLst>
                            <p:childTnLst>
                              <p:par>
                                <p:cTn id="41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3270"/>
                            </p:stCondLst>
                            <p:childTnLst>
                              <p:par>
                                <p:cTn id="60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6270"/>
                            </p:stCondLst>
                            <p:childTnLst>
                              <p:par>
                                <p:cTn id="79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9270"/>
                            </p:stCondLst>
                            <p:childTnLst>
                              <p:par>
                                <p:cTn id="98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2270"/>
                            </p:stCondLst>
                            <p:childTnLst>
                              <p:par>
                                <p:cTn id="117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5270"/>
                            </p:stCondLst>
                            <p:childTnLst>
                              <p:par>
                                <p:cTn id="136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8270"/>
                            </p:stCondLst>
                            <p:childTnLst>
                              <p:par>
                                <p:cTn id="155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31270"/>
                            </p:stCondLst>
                            <p:childTnLst>
                              <p:par>
                                <p:cTn id="174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34270"/>
                            </p:stCondLst>
                            <p:childTnLst>
                              <p:par>
                                <p:cTn id="193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1" fill="hold">
                            <p:stCondLst>
                              <p:cond delay="37270"/>
                            </p:stCondLst>
                            <p:childTnLst>
                              <p:par>
                                <p:cTn id="212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40270"/>
                            </p:stCondLst>
                            <p:childTnLst>
                              <p:par>
                                <p:cTn id="231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43270"/>
                            </p:stCondLst>
                            <p:childTnLst>
                              <p:par>
                                <p:cTn id="250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46270"/>
                            </p:stCondLst>
                            <p:childTnLst>
                              <p:par>
                                <p:cTn id="269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49270"/>
                            </p:stCondLst>
                            <p:childTnLst>
                              <p:par>
                                <p:cTn id="288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52270"/>
                            </p:stCondLst>
                            <p:childTnLst>
                              <p:par>
                                <p:cTn id="307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5" fill="hold">
                            <p:stCondLst>
                              <p:cond delay="55270"/>
                            </p:stCondLst>
                            <p:childTnLst>
                              <p:par>
                                <p:cTn id="326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7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58270"/>
                            </p:stCondLst>
                            <p:childTnLst>
                              <p:par>
                                <p:cTn id="345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3" fill="hold">
                            <p:stCondLst>
                              <p:cond delay="61270"/>
                            </p:stCondLst>
                            <p:childTnLst>
                              <p:par>
                                <p:cTn id="364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64270"/>
                            </p:stCondLst>
                            <p:childTnLst>
                              <p:par>
                                <p:cTn id="383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1" fill="hold">
                            <p:stCondLst>
                              <p:cond delay="67270"/>
                            </p:stCondLst>
                            <p:childTnLst>
                              <p:par>
                                <p:cTn id="402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3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5" fill="hold">
                            <p:stCondLst>
                              <p:cond delay="70270"/>
                            </p:stCondLst>
                            <p:childTnLst>
                              <p:par>
                                <p:cTn id="416" presetID="53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7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7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3" dur="80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4" dur="80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80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3" grpId="1"/>
      <p:bldP spid="14" grpId="0"/>
      <p:bldP spid="14" grpId="1"/>
      <p:bldP spid="16" grpId="0"/>
      <p:bldP spid="16" grpId="1"/>
      <p:bldP spid="18" grpId="0"/>
      <p:bldP spid="18" grpId="1"/>
      <p:bldP spid="20" grpId="0"/>
      <p:bldP spid="20" grpId="1"/>
      <p:bldP spid="22" grpId="0"/>
      <p:bldP spid="22" grpId="1"/>
      <p:bldP spid="24" grpId="0"/>
      <p:bldP spid="24" grpId="1"/>
      <p:bldP spid="26" grpId="0"/>
      <p:bldP spid="26" grpId="1"/>
      <p:bldP spid="28" grpId="0"/>
      <p:bldP spid="28" grpId="1"/>
      <p:bldP spid="30" grpId="0"/>
      <p:bldP spid="30" grpId="1"/>
      <p:bldP spid="32" grpId="0"/>
      <p:bldP spid="32" grpId="1"/>
      <p:bldP spid="34" grpId="0"/>
      <p:bldP spid="34" grpId="1"/>
      <p:bldP spid="36" grpId="0"/>
      <p:bldP spid="36" grpId="1"/>
      <p:bldP spid="38" grpId="0"/>
      <p:bldP spid="38" grpId="1"/>
      <p:bldP spid="40" grpId="0"/>
      <p:bldP spid="40" grpId="1"/>
      <p:bldP spid="42" grpId="0"/>
      <p:bldP spid="42" grpId="1"/>
      <p:bldP spid="44" grpId="0"/>
      <p:bldP spid="44" grpId="1"/>
      <p:bldP spid="51" grpId="0"/>
      <p:bldP spid="51" grpId="1"/>
      <p:bldP spid="53" grpId="0"/>
      <p:bldP spid="53" grpId="1"/>
      <p:bldP spid="55" grpId="0"/>
      <p:bldP spid="55" grpId="1"/>
      <p:bldP spid="57" grpId="0"/>
      <p:bldP spid="57" grpId="1"/>
      <p:bldP spid="59" grpId="0"/>
      <p:bldP spid="59" grpId="1"/>
      <p:bldP spid="60" grpId="0"/>
      <p:bldP spid="60" grpId="1"/>
      <p:bldP spid="6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170" name="Text Box 2"/>
          <p:cNvSpPr txBox="1">
            <a:spLocks noChangeArrowheads="1"/>
          </p:cNvSpPr>
          <p:nvPr/>
        </p:nvSpPr>
        <p:spPr bwMode="auto">
          <a:xfrm>
            <a:off x="2390835" y="416163"/>
            <a:ext cx="746986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QUALCHE CONSIDERAZIONE IN MERITO:</a:t>
            </a: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997287" y="1193398"/>
            <a:ext cx="10319749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E’ un dato di fatto che ormai non passi anno senza che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venga organizzato un corso per allievi cronometristi,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prova ne sia che nelle ultime 5 stagioni, nonostante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le varie problematiche legate al </a:t>
            </a:r>
            <a:r>
              <a:rPr lang="it-IT" altLang="it-IT" sz="28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Covid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, ben 70 sono stati 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li aspiranti </a:t>
            </a:r>
            <a:r>
              <a:rPr lang="it-IT" altLang="it-IT" sz="2800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kronos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si sono avvicinati al nostro mondo.</a:t>
            </a: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1373221" y="3555600"/>
            <a:ext cx="9535624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Siamo tutti consapevoli che la nostra Associazione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avendo quasi il 70% dei cronometristi  sopra i 50 anni  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estrema necessità di ringiovanire. </a:t>
            </a:r>
          </a:p>
        </p:txBody>
      </p:sp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3537610" y="5358036"/>
            <a:ext cx="541276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Questo ci sprona a proseguire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 questa strada.  </a:t>
            </a:r>
          </a:p>
        </p:txBody>
      </p:sp>
    </p:spTree>
    <p:extLst>
      <p:ext uri="{BB962C8B-B14F-4D97-AF65-F5344CB8AC3E}">
        <p14:creationId xmlns:p14="http://schemas.microsoft.com/office/powerpoint/2010/main" val="2875259820"/>
      </p:ext>
    </p:extLst>
  </p:cSld>
  <p:clrMapOvr>
    <a:masterClrMapping/>
  </p:clrMapOvr>
  <p:transition advTm="3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1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45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1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800"/>
                            </p:stCondLst>
                            <p:childTnLst>
                              <p:par>
                                <p:cTn id="23" presetID="27" presetClass="entr" presetSubtype="0" fill="hold" grpId="0" nodeType="afterEffect">
                                  <p:stCondLst>
                                    <p:cond delay="125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1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1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1170" grpId="0"/>
      <p:bldP spid="12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170" name="Text Box 2"/>
          <p:cNvSpPr txBox="1">
            <a:spLocks noChangeArrowheads="1"/>
          </p:cNvSpPr>
          <p:nvPr/>
        </p:nvSpPr>
        <p:spPr bwMode="auto">
          <a:xfrm>
            <a:off x="640261" y="461926"/>
            <a:ext cx="11092973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iamo altresì consapevoli che  più di qualcuno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ei nuovi come sempre è successo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lo perderemo per strada, ma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ta anche in noi fare in modo che questo non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avvenga, dando loro l’opportunità 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fare  più servizi possibile, non solo, ma anche di coinvolgerli 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 maniera tale da non deludere le loro aspettative.</a:t>
            </a:r>
          </a:p>
          <a:p>
            <a:pPr algn="ctr" defTabSz="457200">
              <a:defRPr/>
            </a:pPr>
            <a:endParaRPr lang="it-IT" altLang="it-IT" sz="2800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2094160" y="3918298"/>
            <a:ext cx="8126007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tal senso è particolarmente positivo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fatto che dei 20 allievi dell’ultimo corso,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 breve scorcio di stagione che va 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ottobre a  fine anno 2022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molti di loro abbiano già rotto il ghiaccio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espletando in tutto una cinquantina di servizi.</a:t>
            </a:r>
          </a:p>
        </p:txBody>
      </p:sp>
    </p:spTree>
    <p:extLst>
      <p:ext uri="{BB962C8B-B14F-4D97-AF65-F5344CB8AC3E}">
        <p14:creationId xmlns:p14="http://schemas.microsoft.com/office/powerpoint/2010/main" val="1113118302"/>
      </p:ext>
    </p:extLst>
  </p:cSld>
  <p:clrMapOvr>
    <a:masterClrMapping/>
  </p:clrMapOvr>
  <p:transition advTm="3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7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1170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1975831" y="1024574"/>
            <a:ext cx="8362674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 doveroso  rivolgere  un</a:t>
            </a: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particolare 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ingraziamento a tutti coloro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 ciascuno nel proprio ruolo 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 sono impegnati 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nell’organizzazione dei corsi.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640" y="4242348"/>
            <a:ext cx="3471423" cy="1944000"/>
          </a:xfrm>
          <a:prstGeom prst="rect">
            <a:avLst/>
          </a:prstGeom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139228" y="108329"/>
            <a:ext cx="434067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6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DULCIS IN FUNDO</a:t>
            </a:r>
            <a:endParaRPr lang="it-IT" altLang="it-IT" sz="36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6534249"/>
      </p:ext>
    </p:extLst>
  </p:cSld>
  <p:clrMapOvr>
    <a:masterClrMapping/>
  </p:clrMapOvr>
  <p:transition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350"/>
                            </p:stCondLst>
                            <p:childTnLst>
                              <p:par>
                                <p:cTn id="17" presetID="53" presetClass="entr" presetSubtype="16" repeatCount="3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magin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717" y="1215291"/>
            <a:ext cx="5822709" cy="468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2307676" y="242888"/>
            <a:ext cx="717081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400" i="1" u="sng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LE NOSTRE APPARECCHIATURE</a:t>
            </a:r>
            <a:endParaRPr lang="it-IT" altLang="it-IT" sz="3400" i="1" u="sng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3038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peelOff" invX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2681" y="4965063"/>
            <a:ext cx="673173" cy="828000"/>
          </a:xfrm>
          <a:prstGeom prst="rect">
            <a:avLst/>
          </a:prstGeom>
        </p:spPr>
      </p:pic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3987" y="194868"/>
            <a:ext cx="1221764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Siamo già fra le Associazioni d’élite in quanto ad apparecchiature, ma siccome</a:t>
            </a:r>
          </a:p>
          <a:p>
            <a:pPr algn="ctr"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non si può dormire sugli allori, ciò che abbiamo in dotazione se necessario </a:t>
            </a:r>
          </a:p>
          <a:p>
            <a:pPr algn="ctr"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deve essere costantemente adeguato al bisogno, condizione sine qua non</a:t>
            </a:r>
          </a:p>
          <a:p>
            <a:pPr algn="ctr"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per mantenere questo elevato standard  di qualità.        </a:t>
            </a:r>
          </a:p>
        </p:txBody>
      </p:sp>
      <p:sp>
        <p:nvSpPr>
          <p:cNvPr id="28" name="Text Box 6"/>
          <p:cNvSpPr txBox="1">
            <a:spLocks noChangeArrowheads="1"/>
          </p:cNvSpPr>
          <p:nvPr/>
        </p:nvSpPr>
        <p:spPr bwMode="auto">
          <a:xfrm>
            <a:off x="2516738" y="1794496"/>
            <a:ext cx="660764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esempio nel 2022  abbiamo acquistato:</a:t>
            </a:r>
          </a:p>
        </p:txBody>
      </p:sp>
      <p:pic>
        <p:nvPicPr>
          <p:cNvPr id="23" name="Immagin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0752" y="5917860"/>
            <a:ext cx="1343547" cy="828000"/>
          </a:xfrm>
          <a:prstGeom prst="rect">
            <a:avLst/>
          </a:prstGeom>
        </p:spPr>
      </p:pic>
      <p:sp>
        <p:nvSpPr>
          <p:cNvPr id="31" name="Text Box 8"/>
          <p:cNvSpPr txBox="1">
            <a:spLocks noChangeArrowheads="1"/>
          </p:cNvSpPr>
          <p:nvPr/>
        </p:nvSpPr>
        <p:spPr bwMode="auto">
          <a:xfrm>
            <a:off x="3960000" y="2350800"/>
            <a:ext cx="3622210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Char char="-"/>
              <a:defRPr/>
            </a:pP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3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Reipro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Microgate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3960000" y="2757600"/>
            <a:ext cx="3887667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 2 Tabelloni ZST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Alge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12"/>
          <p:cNvSpPr txBox="1">
            <a:spLocks noChangeArrowheads="1"/>
          </p:cNvSpPr>
          <p:nvPr/>
        </p:nvSpPr>
        <p:spPr bwMode="auto">
          <a:xfrm>
            <a:off x="3960000" y="3164400"/>
            <a:ext cx="2494273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- 1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Timy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Alge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12"/>
          <p:cNvSpPr txBox="1">
            <a:spLocks noChangeArrowheads="1"/>
          </p:cNvSpPr>
          <p:nvPr/>
        </p:nvSpPr>
        <p:spPr bwMode="auto">
          <a:xfrm>
            <a:off x="3960000" y="3571200"/>
            <a:ext cx="3833806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- 3 Piastre nuoto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Alge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12"/>
          <p:cNvSpPr txBox="1">
            <a:spLocks noChangeArrowheads="1"/>
          </p:cNvSpPr>
          <p:nvPr/>
        </p:nvSpPr>
        <p:spPr bwMode="auto">
          <a:xfrm>
            <a:off x="3960000" y="3978000"/>
            <a:ext cx="3426772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- 5 PC </a:t>
            </a:r>
            <a:r>
              <a:rPr lang="it-IT" altLang="it-IT" sz="2700" i="1" dirty="0" err="1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Pronock</a:t>
            </a: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650 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12"/>
          <p:cNvSpPr txBox="1">
            <a:spLocks noChangeArrowheads="1"/>
          </p:cNvSpPr>
          <p:nvPr/>
        </p:nvSpPr>
        <p:spPr bwMode="auto">
          <a:xfrm>
            <a:off x="3960000" y="4384800"/>
            <a:ext cx="4902304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27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- 4 Stampanti Canon TR 650 </a:t>
            </a:r>
            <a:endParaRPr lang="it-IT" altLang="it-IT" sz="27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074" y="5365319"/>
            <a:ext cx="2436090" cy="1080000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1338" y="5360288"/>
            <a:ext cx="2201271" cy="1152000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6697" y="5139395"/>
            <a:ext cx="1111009" cy="154800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192" y="5350043"/>
            <a:ext cx="1980000" cy="1188000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632" y="5331622"/>
            <a:ext cx="1678631" cy="1224000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923" y="5411950"/>
            <a:ext cx="2351999" cy="10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643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25000">
        <p:dissolve/>
      </p:transition>
    </mc:Choice>
    <mc:Fallback xmlns="">
      <p:transition advTm="2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75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250"/>
                            </p:stCondLst>
                            <p:childTnLst>
                              <p:par>
                                <p:cTn id="26" presetID="16" presetClass="exit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750"/>
                            </p:stCondLst>
                            <p:childTnLst>
                              <p:par>
                                <p:cTn id="40" presetID="16" presetClass="exit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250"/>
                            </p:stCondLst>
                            <p:childTnLst>
                              <p:par>
                                <p:cTn id="54" presetID="16" presetClass="exit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8750"/>
                            </p:stCondLst>
                            <p:childTnLst>
                              <p:par>
                                <p:cTn id="68" presetID="16" presetClass="exit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250"/>
                            </p:stCondLst>
                            <p:childTnLst>
                              <p:par>
                                <p:cTn id="82" presetID="16" presetClass="exit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31" grpId="0"/>
      <p:bldP spid="33" grpId="0"/>
      <p:bldP spid="36" grpId="0"/>
      <p:bldP spid="37" grpId="0"/>
      <p:bldP spid="38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9" name="Text Box 3"/>
          <p:cNvSpPr txBox="1">
            <a:spLocks noChangeArrowheads="1"/>
          </p:cNvSpPr>
          <p:nvPr/>
        </p:nvSpPr>
        <p:spPr bwMode="auto">
          <a:xfrm>
            <a:off x="1885170" y="3199356"/>
            <a:ext cx="870937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Dopo gli ultimi acquisti queste sono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</a:t>
            </a: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rincipali </a:t>
            </a: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apparecchiature di cui disponiamo:</a:t>
            </a:r>
          </a:p>
        </p:txBody>
      </p:sp>
      <p:sp>
        <p:nvSpPr>
          <p:cNvPr id="377867" name="Text Box 11"/>
          <p:cNvSpPr txBox="1">
            <a:spLocks noChangeArrowheads="1"/>
          </p:cNvSpPr>
          <p:nvPr/>
        </p:nvSpPr>
        <p:spPr bwMode="auto">
          <a:xfrm>
            <a:off x="3524250" y="2160000"/>
            <a:ext cx="450431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50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Cronografi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scriventi</a:t>
            </a:r>
          </a:p>
        </p:txBody>
      </p:sp>
      <p:sp>
        <p:nvSpPr>
          <p:cNvPr id="377868" name="Text Box 12"/>
          <p:cNvSpPr txBox="1">
            <a:spLocks noChangeArrowheads="1"/>
          </p:cNvSpPr>
          <p:nvPr/>
        </p:nvSpPr>
        <p:spPr bwMode="auto">
          <a:xfrm>
            <a:off x="3524250" y="2563200"/>
            <a:ext cx="57488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39 </a:t>
            </a:r>
            <a:r>
              <a:rPr lang="it-IT" altLang="it-IT" sz="2800" i="1" dirty="0" err="1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Scriventini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(</a:t>
            </a:r>
            <a:r>
              <a:rPr lang="it-IT" altLang="it-IT" sz="2800" i="1" dirty="0" err="1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Timy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 similari)</a:t>
            </a:r>
          </a:p>
        </p:txBody>
      </p:sp>
      <p:sp>
        <p:nvSpPr>
          <p:cNvPr id="377869" name="Text Box 13"/>
          <p:cNvSpPr txBox="1">
            <a:spLocks noChangeArrowheads="1"/>
          </p:cNvSpPr>
          <p:nvPr/>
        </p:nvSpPr>
        <p:spPr bwMode="auto">
          <a:xfrm>
            <a:off x="3524250" y="2966400"/>
            <a:ext cx="64084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76 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Tabelloni 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 numerici e grafici</a:t>
            </a:r>
          </a:p>
        </p:txBody>
      </p:sp>
      <p:sp>
        <p:nvSpPr>
          <p:cNvPr id="377870" name="Text Box 14"/>
          <p:cNvSpPr txBox="1">
            <a:spLocks noChangeArrowheads="1"/>
          </p:cNvSpPr>
          <p:nvPr/>
        </p:nvSpPr>
        <p:spPr bwMode="auto">
          <a:xfrm>
            <a:off x="3528000" y="3369600"/>
            <a:ext cx="432554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Orologi di partenza</a:t>
            </a:r>
          </a:p>
        </p:txBody>
      </p:sp>
      <p:sp>
        <p:nvSpPr>
          <p:cNvPr id="377871" name="Text Box 15"/>
          <p:cNvSpPr txBox="1">
            <a:spLocks noChangeArrowheads="1"/>
          </p:cNvSpPr>
          <p:nvPr/>
        </p:nvSpPr>
        <p:spPr bwMode="auto">
          <a:xfrm>
            <a:off x="3492000" y="3772800"/>
            <a:ext cx="304839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67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Fotocellule</a:t>
            </a:r>
          </a:p>
        </p:txBody>
      </p:sp>
      <p:sp>
        <p:nvSpPr>
          <p:cNvPr id="377872" name="Text Box 16"/>
          <p:cNvSpPr txBox="1">
            <a:spLocks noChangeArrowheads="1"/>
          </p:cNvSpPr>
          <p:nvPr/>
        </p:nvSpPr>
        <p:spPr bwMode="auto">
          <a:xfrm>
            <a:off x="3492000" y="4176000"/>
            <a:ext cx="292900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Cancelletti</a:t>
            </a:r>
          </a:p>
        </p:txBody>
      </p:sp>
      <p:sp>
        <p:nvSpPr>
          <p:cNvPr id="16" name="Text Box 16"/>
          <p:cNvSpPr txBox="1">
            <a:spLocks noChangeArrowheads="1"/>
          </p:cNvSpPr>
          <p:nvPr/>
        </p:nvSpPr>
        <p:spPr bwMode="auto">
          <a:xfrm>
            <a:off x="3492000" y="4579200"/>
            <a:ext cx="40106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Sistemi fotofinish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Text Box 16"/>
          <p:cNvSpPr txBox="1">
            <a:spLocks noChangeArrowheads="1"/>
          </p:cNvSpPr>
          <p:nvPr/>
        </p:nvSpPr>
        <p:spPr bwMode="auto">
          <a:xfrm>
            <a:off x="3492000" y="4982400"/>
            <a:ext cx="453912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4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Sistemi transponder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3492000" y="5385600"/>
            <a:ext cx="536794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buFontTx/>
              <a:buChar char="•"/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  <a:r>
              <a:rPr lang="it-IT" altLang="it-IT" sz="2800" i="1" dirty="0" smtClean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Sistemi piastre per nuoto</a:t>
            </a:r>
            <a:endParaRPr lang="it-IT" altLang="it-IT" sz="28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0" name="Immagin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2681" y="4965063"/>
            <a:ext cx="673173" cy="828000"/>
          </a:xfrm>
          <a:prstGeom prst="rect">
            <a:avLst/>
          </a:prstGeom>
        </p:spPr>
      </p:pic>
      <p:pic>
        <p:nvPicPr>
          <p:cNvPr id="21" name="Immagin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0752" y="5917860"/>
            <a:ext cx="1343547" cy="828000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157" y="517019"/>
            <a:ext cx="10058400" cy="100584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806371979"/>
      </p:ext>
    </p:extLst>
  </p:cSld>
  <p:clrMapOvr>
    <a:masterClrMapping/>
  </p:clrMapOvr>
  <p:transition advTm="19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78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78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7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xit" presetSubtype="21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2" dur="500"/>
                                        <p:tgtEl>
                                          <p:spTgt spid="3778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7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77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7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7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7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7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7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7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7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78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78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7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7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5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5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1500"/>
                            </p:stCondLst>
                            <p:childTnLst>
                              <p:par>
                                <p:cTn id="5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7859" grpId="0"/>
      <p:bldP spid="377859" grpId="1"/>
      <p:bldP spid="377867" grpId="0"/>
      <p:bldP spid="377868" grpId="0"/>
      <p:bldP spid="377869" grpId="0"/>
      <p:bldP spid="377870" grpId="0"/>
      <p:bldP spid="377871" grpId="0"/>
      <p:bldP spid="377872" grpId="0"/>
      <p:bldP spid="16" grpId="0"/>
      <p:bldP spid="17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610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5" descr="Pallama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4500000" y="2610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0000" y="2610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000" y="2610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00" y="2610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2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Immagin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000" y="2610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0000" y="2610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7" name="Picture 25" descr="Pallaman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72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Immagin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00" y="2610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21" name="Text Box 4"/>
          <p:cNvSpPr txBox="1">
            <a:spLocks noChangeArrowheads="1"/>
          </p:cNvSpPr>
          <p:nvPr/>
        </p:nvSpPr>
        <p:spPr bwMode="auto">
          <a:xfrm>
            <a:off x="1430887" y="1571236"/>
            <a:ext cx="9302867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Questo  invidiabile parco apparecchiature 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ci ha  sempre consentito di far fronte  con successo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a qualsiasi richiesta di cronometraggio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proveniente sia dalla nostra zona che da 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altre 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onsorelle  Associazioni, quando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non dalla stessa Federazione.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Text Box 4"/>
          <p:cNvSpPr txBox="1">
            <a:spLocks noChangeArrowheads="1"/>
          </p:cNvSpPr>
          <p:nvPr/>
        </p:nvSpPr>
        <p:spPr bwMode="auto">
          <a:xfrm>
            <a:off x="3322894" y="4996860"/>
            <a:ext cx="582364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ogni caso cercando  di offrire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empre il massimo della qualità.</a:t>
            </a:r>
            <a:endParaRPr lang="it-IT" altLang="it-IT" sz="28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8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6" name="Immagine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570282"/>
      </p:ext>
    </p:extLst>
  </p:cSld>
  <p:clrMapOvr>
    <a:masterClrMapping/>
  </p:clrMapOvr>
  <p:transition advTm="20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7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7 2.59259E-6 L 2.08333E-7 -0.25 " pathEditMode="relative" rAng="0" ptsTypes="AA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6 2.59259E-6 L 2.08333E-6 -0.25 " pathEditMode="relative" rAng="0" ptsTypes="AA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2.59259E-6 L 4.16667E-6 -0.25 " pathEditMode="relative" rAng="0" ptsTypes="AA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2.59259E-6 L -4.16667E-6 -0.25 " pathEditMode="relative" rAng="0" ptsTypes="AA">
                                      <p:cBhvr>
                                        <p:cTn id="9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59259E-6 L -2.08333E-6 -0.25 " pathEditMode="relative" rAng="0" ptsTypes="AA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2.59259E-6 L -2.08333E-7 -0.25 " pathEditMode="relative" rAng="0" ptsTypes="AA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2.59259E-6 L 1.66667E-6 -0.25 " pathEditMode="relative" rAng="0" ptsTypes="AA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54167E-6 2.59259E-6 L 3.54167E-6 -0.25 " pathEditMode="relative" rAng="0" ptsTypes="AA">
                                      <p:cBhvr>
                                        <p:cTn id="10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7 2.59259E-6 L 2.08333E-7 0.25 " pathEditMode="relative" rAng="0" ptsTypes="AA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6 2.59259E-6 L 2.08333E-6 0.25 " pathEditMode="relative" rAng="0" ptsTypes="AA">
                                      <p:cBhvr>
                                        <p:cTn id="1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2.59259E-6 L 4.16667E-6 0.25 " pathEditMode="relative" rAng="0" ptsTypes="AA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2.59259E-6 L -4.16667E-6 0.25 " pathEditMode="relative" rAng="0" ptsTypes="AA">
                                      <p:cBhvr>
                                        <p:cTn id="1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59259E-6 L -2.08333E-6 0.25 " pathEditMode="relative" rAng="0" ptsTypes="AA">
                                      <p:cBhvr>
                                        <p:cTn id="1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2.59259E-6 L -2.08333E-7 0.25 " pathEditMode="relative" rAng="0" ptsTypes="AA">
                                      <p:cBhvr>
                                        <p:cTn id="1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2.59259E-6 L 1.66667E-6 0.25 " pathEditMode="relative" rAng="0" ptsTypes="AA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54167E-6 2.59259E-6 L 3.54167E-6 0.25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000"/>
                            </p:stCondLst>
                            <p:childTnLst>
                              <p:par>
                                <p:cTn id="120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2" dur="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3" dur="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1330"/>
                            </p:stCondLst>
                            <p:childTnLst>
                              <p:par>
                                <p:cTn id="126" presetID="53" presetClass="entr" presetSubtype="16" repeatCount="3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3253" y="5707043"/>
            <a:ext cx="760976" cy="936000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6" y="143989"/>
            <a:ext cx="1834666" cy="1130667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1150" y="1096052"/>
            <a:ext cx="2376001" cy="396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470" y="1798161"/>
            <a:ext cx="6943725" cy="2600325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sp>
        <p:nvSpPr>
          <p:cNvPr id="2" name="Rettangolo 1"/>
          <p:cNvSpPr/>
          <p:nvPr/>
        </p:nvSpPr>
        <p:spPr>
          <a:xfrm>
            <a:off x="7957459" y="4078372"/>
            <a:ext cx="1116000" cy="288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1" name="Freccia in giù 10"/>
          <p:cNvSpPr>
            <a:spLocks noChangeAspect="1"/>
          </p:cNvSpPr>
          <p:nvPr/>
        </p:nvSpPr>
        <p:spPr>
          <a:xfrm>
            <a:off x="8447877" y="4514509"/>
            <a:ext cx="220000" cy="180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2" name="Freccia in giù 11"/>
          <p:cNvSpPr>
            <a:spLocks noChangeAspect="1"/>
          </p:cNvSpPr>
          <p:nvPr/>
        </p:nvSpPr>
        <p:spPr>
          <a:xfrm rot="16200000">
            <a:off x="9185192" y="4818309"/>
            <a:ext cx="220000" cy="180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2432038" y="150537"/>
            <a:ext cx="723390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Chi volesse addentrarsi più approfonditamente </a:t>
            </a:r>
          </a:p>
          <a:p>
            <a:pPr algn="ctr"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sull’argomento apparecchiature lo potrà fare in</a:t>
            </a: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1734" y="4754238"/>
            <a:ext cx="1209524" cy="333333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1129" y="4755783"/>
            <a:ext cx="1879201" cy="3348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2238448" y="5309102"/>
            <a:ext cx="792588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Dove si potranno trovare manuali e materiale</a:t>
            </a:r>
          </a:p>
          <a:p>
            <a:pPr algn="ctr"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illustrativo di tutte le apparecchiature</a:t>
            </a:r>
          </a:p>
          <a:p>
            <a:pPr algn="ctr"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he abbiamo in casa suddivise per tipo e per marca.</a:t>
            </a: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6261418" y="5073845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endParaRPr lang="it-IT" altLang="it-IT" sz="2400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9626111"/>
      </p:ext>
    </p:extLst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200"/>
                            </p:stCondLst>
                            <p:childTnLst>
                              <p:par>
                                <p:cTn id="20" presetID="53" presetClass="entr" presetSubtype="16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7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7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700"/>
                            </p:stCondLst>
                            <p:childTnLst>
                              <p:par>
                                <p:cTn id="48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0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1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12" grpId="0" animBg="1"/>
      <p:bldP spid="14" grpId="0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9439" y="2015627"/>
            <a:ext cx="2815150" cy="2844000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8400" y="912460"/>
            <a:ext cx="1080000" cy="1080000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48633" y="1475218"/>
            <a:ext cx="1080000" cy="1080000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47779" y="2881925"/>
            <a:ext cx="1080000" cy="1080000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48000" y="4290809"/>
            <a:ext cx="1080000" cy="1080000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58400" y="4896119"/>
            <a:ext cx="1080000" cy="1080000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47200" y="4241826"/>
            <a:ext cx="1080000" cy="1080000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92900" y="2883600"/>
            <a:ext cx="1080000" cy="1080000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48230" y="1476000"/>
            <a:ext cx="1080000" cy="1080000"/>
          </a:xfrm>
          <a:prstGeom prst="rect">
            <a:avLst/>
          </a:prstGeom>
        </p:spPr>
      </p:pic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3617470" y="128585"/>
            <a:ext cx="4898072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400" i="1" u="sng" dirty="0" smtClean="0">
                <a:solidFill>
                  <a:srgbClr val="FF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 NOSTRA ATTIVITA’</a:t>
            </a:r>
            <a:endParaRPr lang="it-IT" altLang="it-IT" sz="3400" i="1" u="sng" dirty="0">
              <a:solidFill>
                <a:srgbClr val="FF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455" y="2601697"/>
            <a:ext cx="1242000" cy="1656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891113042"/>
      </p:ext>
    </p:extLst>
  </p:cSld>
  <p:clrMapOvr>
    <a:masterClrMapping/>
  </p:clrMapOvr>
  <p:transition spd="slow" advTm="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598663" y="204440"/>
            <a:ext cx="425962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8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cosa ci  riserverà il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671" y="894836"/>
            <a:ext cx="3716013" cy="5292000"/>
          </a:xfrm>
          <a:prstGeom prst="rect">
            <a:avLst/>
          </a:prstGeom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0" y="1152000"/>
            <a:ext cx="1409524" cy="380952"/>
          </a:xfrm>
          <a:prstGeom prst="rect">
            <a:avLst/>
          </a:prstGeom>
        </p:spPr>
      </p:pic>
      <p:sp>
        <p:nvSpPr>
          <p:cNvPr id="25" name="CasellaDiTesto 24"/>
          <p:cNvSpPr txBox="1"/>
          <p:nvPr/>
        </p:nvSpPr>
        <p:spPr>
          <a:xfrm>
            <a:off x="7920000" y="1080000"/>
            <a:ext cx="14350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95	 </a:t>
            </a:r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gare</a:t>
            </a:r>
          </a:p>
        </p:txBody>
      </p:sp>
      <p:pic>
        <p:nvPicPr>
          <p:cNvPr id="26" name="Immagin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0" y="1980000"/>
            <a:ext cx="1161905" cy="380952"/>
          </a:xfrm>
          <a:prstGeom prst="rect">
            <a:avLst/>
          </a:prstGeom>
        </p:spPr>
      </p:pic>
      <p:sp>
        <p:nvSpPr>
          <p:cNvPr id="27" name="CasellaDiTesto 26"/>
          <p:cNvSpPr txBox="1"/>
          <p:nvPr/>
        </p:nvSpPr>
        <p:spPr>
          <a:xfrm>
            <a:off x="7843800" y="1908000"/>
            <a:ext cx="14927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gare</a:t>
            </a: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0" y="2880000"/>
            <a:ext cx="1238095" cy="380952"/>
          </a:xfrm>
          <a:prstGeom prst="rect">
            <a:avLst/>
          </a:prstGeom>
        </p:spPr>
      </p:pic>
      <p:sp>
        <p:nvSpPr>
          <p:cNvPr id="29" name="CasellaDiTesto 28"/>
          <p:cNvSpPr txBox="1"/>
          <p:nvPr/>
        </p:nvSpPr>
        <p:spPr>
          <a:xfrm>
            <a:off x="8000400" y="2808000"/>
            <a:ext cx="13195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</a:t>
            </a:r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gare</a:t>
            </a:r>
          </a:p>
        </p:txBody>
      </p:sp>
      <p:pic>
        <p:nvPicPr>
          <p:cNvPr id="30" name="Immagine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0" y="3780000"/>
            <a:ext cx="1457143" cy="380952"/>
          </a:xfrm>
          <a:prstGeom prst="rect">
            <a:avLst/>
          </a:prstGeom>
        </p:spPr>
      </p:pic>
      <p:sp>
        <p:nvSpPr>
          <p:cNvPr id="31" name="CasellaDiTesto 30"/>
          <p:cNvSpPr txBox="1"/>
          <p:nvPr/>
        </p:nvSpPr>
        <p:spPr>
          <a:xfrm>
            <a:off x="7981950" y="3708000"/>
            <a:ext cx="13195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</a:t>
            </a:r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gare</a:t>
            </a:r>
          </a:p>
        </p:txBody>
      </p:sp>
      <p:pic>
        <p:nvPicPr>
          <p:cNvPr id="32" name="Immagin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0" y="4680000"/>
            <a:ext cx="1352381" cy="371429"/>
          </a:xfrm>
          <a:prstGeom prst="rect">
            <a:avLst/>
          </a:prstGeom>
        </p:spPr>
      </p:pic>
      <p:sp>
        <p:nvSpPr>
          <p:cNvPr id="33" name="CasellaDiTesto 32"/>
          <p:cNvSpPr txBox="1"/>
          <p:nvPr/>
        </p:nvSpPr>
        <p:spPr>
          <a:xfrm>
            <a:off x="8001000" y="4608000"/>
            <a:ext cx="14061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 </a:t>
            </a:r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gare</a:t>
            </a:r>
          </a:p>
        </p:txBody>
      </p:sp>
      <p:pic>
        <p:nvPicPr>
          <p:cNvPr id="34" name="Immagine 3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0" y="5580000"/>
            <a:ext cx="1704762" cy="380952"/>
          </a:xfrm>
          <a:prstGeom prst="rect">
            <a:avLst/>
          </a:prstGeom>
        </p:spPr>
      </p:pic>
      <p:sp>
        <p:nvSpPr>
          <p:cNvPr id="35" name="CasellaDiTesto 34"/>
          <p:cNvSpPr txBox="1"/>
          <p:nvPr/>
        </p:nvSpPr>
        <p:spPr>
          <a:xfrm>
            <a:off x="8020050" y="5508000"/>
            <a:ext cx="13260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 gara</a:t>
            </a:r>
            <a:endParaRPr 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 Box 4"/>
          <p:cNvSpPr txBox="1">
            <a:spLocks noChangeArrowheads="1"/>
          </p:cNvSpPr>
          <p:nvPr/>
        </p:nvSpPr>
        <p:spPr bwMode="auto">
          <a:xfrm>
            <a:off x="910303" y="6253548"/>
            <a:ext cx="88752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Questo solo per quanto riguarda  le gare in calendario FISI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2029" y="78960"/>
            <a:ext cx="123613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201811"/>
      </p:ext>
    </p:extLst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3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2.29167E-6 -3.33333E-6 L 0.25 -3.33333E-6 " pathEditMode="relative" rAng="0" ptsTypes="AA">
                                      <p:cBhvr>
                                        <p:cTn id="2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1.45833E-6 4.81481E-6 L 0.25 4.81481E-6 " pathEditMode="relative" rAng="0" ptsTypes="AA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3.54167E-6 4.81481E-6 L 0.25 4.81481E-6 " pathEditMode="relative" rAng="0" ptsTypes="AA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8.33333E-7 4.81481E-6 L 0.25 4.81481E-6 " pathEditMode="relative" rAng="0" ptsTypes="AA">
                                      <p:cBhvr>
                                        <p:cTn id="6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75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95833E-6 -7.40741E-7 L 0.25 -7.40741E-7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250"/>
                            </p:stCondLst>
                            <p:childTnLst>
                              <p:par>
                                <p:cTn id="9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3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3.95833E-6 -7.40741E-7 L 0.25 -7.40741E-7 " pathEditMode="relative" rAng="0" ptsTypes="AA">
                                      <p:cBhvr>
                                        <p:cTn id="9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5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750"/>
                            </p:stCondLst>
                            <p:childTnLst>
                              <p:par>
                                <p:cTn id="10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5" grpId="0"/>
      <p:bldP spid="27" grpId="0"/>
      <p:bldP spid="29" grpId="0"/>
      <p:bldP spid="31" grpId="0"/>
      <p:bldP spid="33" grpId="0"/>
      <p:bldP spid="35" grpId="0"/>
      <p:bldP spid="3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401640" y="140272"/>
            <a:ext cx="654044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…ma poi  come sempre avremo:</a:t>
            </a:r>
          </a:p>
        </p:txBody>
      </p:sp>
      <p:sp>
        <p:nvSpPr>
          <p:cNvPr id="23" name="Text Box 12"/>
          <p:cNvSpPr txBox="1">
            <a:spLocks noChangeArrowheads="1"/>
          </p:cNvSpPr>
          <p:nvPr/>
        </p:nvSpPr>
        <p:spPr bwMode="auto">
          <a:xfrm>
            <a:off x="3453289" y="1320404"/>
            <a:ext cx="159210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HOCKEY </a:t>
            </a:r>
          </a:p>
        </p:txBody>
      </p:sp>
      <p:sp>
        <p:nvSpPr>
          <p:cNvPr id="25" name="Text Box 14"/>
          <p:cNvSpPr txBox="1">
            <a:spLocks noChangeArrowheads="1"/>
          </p:cNvSpPr>
          <p:nvPr/>
        </p:nvSpPr>
        <p:spPr bwMode="auto">
          <a:xfrm>
            <a:off x="7564226" y="1304926"/>
            <a:ext cx="212846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PALLAMANO</a:t>
            </a:r>
          </a:p>
        </p:txBody>
      </p: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3341982" y="2880000"/>
            <a:ext cx="169969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4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ATLETICA</a:t>
            </a:r>
            <a:endParaRPr lang="it-IT" altLang="it-IT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Text Box 12"/>
          <p:cNvSpPr txBox="1">
            <a:spLocks noChangeArrowheads="1"/>
          </p:cNvSpPr>
          <p:nvPr/>
        </p:nvSpPr>
        <p:spPr bwMode="auto">
          <a:xfrm>
            <a:off x="7562615" y="2880000"/>
            <a:ext cx="17235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CICLISMO</a:t>
            </a:r>
          </a:p>
        </p:txBody>
      </p:sp>
      <p:sp>
        <p:nvSpPr>
          <p:cNvPr id="31" name="Text Box 12"/>
          <p:cNvSpPr txBox="1">
            <a:spLocks noChangeArrowheads="1"/>
          </p:cNvSpPr>
          <p:nvPr/>
        </p:nvSpPr>
        <p:spPr bwMode="auto">
          <a:xfrm>
            <a:off x="3671649" y="4500000"/>
            <a:ext cx="131664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NUOTO</a:t>
            </a:r>
          </a:p>
        </p:txBody>
      </p:sp>
      <p:sp>
        <p:nvSpPr>
          <p:cNvPr id="33" name="Text Box 12"/>
          <p:cNvSpPr txBox="1">
            <a:spLocks noChangeArrowheads="1"/>
          </p:cNvSpPr>
          <p:nvPr/>
        </p:nvSpPr>
        <p:spPr bwMode="auto">
          <a:xfrm>
            <a:off x="7573851" y="4500000"/>
            <a:ext cx="230447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2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PATTINAGGIO</a:t>
            </a:r>
          </a:p>
        </p:txBody>
      </p:sp>
      <p:sp>
        <p:nvSpPr>
          <p:cNvPr id="34" name="Text Box 4"/>
          <p:cNvSpPr txBox="1">
            <a:spLocks noChangeArrowheads="1"/>
          </p:cNvSpPr>
          <p:nvPr/>
        </p:nvSpPr>
        <p:spPr bwMode="auto">
          <a:xfrm>
            <a:off x="3777893" y="5445880"/>
            <a:ext cx="459113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… e tanto altro ancora</a:t>
            </a:r>
          </a:p>
        </p:txBody>
      </p:sp>
      <p:sp>
        <p:nvSpPr>
          <p:cNvPr id="35" name="Text Box 4"/>
          <p:cNvSpPr txBox="1">
            <a:spLocks noChangeArrowheads="1"/>
          </p:cNvSpPr>
          <p:nvPr/>
        </p:nvSpPr>
        <p:spPr bwMode="auto">
          <a:xfrm>
            <a:off x="866193" y="5620470"/>
            <a:ext cx="9953815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orza ragazzi! 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diamoci da fare, ce n’è per tutti e per tutti i gusti!</a:t>
            </a:r>
          </a:p>
        </p:txBody>
      </p:sp>
      <p:pic>
        <p:nvPicPr>
          <p:cNvPr id="19" name="Picture 27" descr="Hocke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000" y="1080000"/>
            <a:ext cx="900000" cy="90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4" descr="Pallamano"/>
          <p:cNvPicPr>
            <a:picLocks noChangeAspect="1" noChangeArrowheads="1"/>
          </p:cNvPicPr>
          <p:nvPr/>
        </p:nvPicPr>
        <p:blipFill>
          <a:blip r:embed="rId5">
            <a:lum bright="14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2786" r="2786" b="2786"/>
          <a:stretch>
            <a:fillRect/>
          </a:stretch>
        </p:blipFill>
        <p:spPr bwMode="auto">
          <a:xfrm>
            <a:off x="6660000" y="1080000"/>
            <a:ext cx="900000" cy="90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Immagine 3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0000" y="2700000"/>
            <a:ext cx="900000" cy="900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7" name="Immagine 3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60000" y="2700000"/>
            <a:ext cx="900000" cy="900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9" name="Picture 22" descr="Nuoto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7" t="3246" r="3227" b="3246"/>
          <a:stretch>
            <a:fillRect/>
          </a:stretch>
        </p:blipFill>
        <p:spPr bwMode="auto">
          <a:xfrm>
            <a:off x="5040000" y="4320000"/>
            <a:ext cx="900000" cy="90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3" descr="Pattinaggio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7" t="3246" r="3227" b="3246"/>
          <a:stretch>
            <a:fillRect/>
          </a:stretch>
        </p:blipFill>
        <p:spPr bwMode="auto">
          <a:xfrm>
            <a:off x="6660000" y="4320000"/>
            <a:ext cx="900000" cy="90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Box 4"/>
          <p:cNvSpPr txBox="1">
            <a:spLocks noChangeArrowheads="1"/>
          </p:cNvSpPr>
          <p:nvPr/>
        </p:nvSpPr>
        <p:spPr bwMode="auto">
          <a:xfrm>
            <a:off x="5942103" y="5141112"/>
            <a:ext cx="18473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endParaRPr lang="it-IT" altLang="it-IT" sz="3200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2" name="Immagin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136" y="143128"/>
            <a:ext cx="1236130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029019"/>
      </p:ext>
    </p:extLst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500"/>
                            </p:stCondLst>
                            <p:childTnLst>
                              <p:par>
                                <p:cTn id="76" presetID="2" presetClass="exit" presetSubtype="2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3" grpId="0"/>
      <p:bldP spid="25" grpId="0"/>
      <p:bldP spid="27" grpId="0"/>
      <p:bldP spid="29" grpId="0"/>
      <p:bldP spid="31" grpId="0"/>
      <p:bldP spid="33" grpId="0"/>
      <p:bldP spid="34" grpId="0"/>
      <p:bldP spid="34" grpId="1"/>
      <p:bldP spid="3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325" y="192720"/>
            <a:ext cx="800212" cy="984261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6" y="67787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086" y="78960"/>
            <a:ext cx="1236130" cy="720000"/>
          </a:xfrm>
          <a:prstGeom prst="rect">
            <a:avLst/>
          </a:prstGeom>
        </p:spPr>
      </p:pic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4615140" y="123031"/>
            <a:ext cx="36287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saperne di più : 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7768" y="770247"/>
            <a:ext cx="2376001" cy="39600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3090" y="1365135"/>
            <a:ext cx="6943725" cy="2600325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sp>
        <p:nvSpPr>
          <p:cNvPr id="10" name="Rettangolo 9"/>
          <p:cNvSpPr/>
          <p:nvPr/>
        </p:nvSpPr>
        <p:spPr>
          <a:xfrm>
            <a:off x="7203079" y="3655377"/>
            <a:ext cx="1116000" cy="288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11" name="Freccia in giù 10"/>
          <p:cNvSpPr>
            <a:spLocks noChangeAspect="1"/>
          </p:cNvSpPr>
          <p:nvPr/>
        </p:nvSpPr>
        <p:spPr>
          <a:xfrm>
            <a:off x="7693497" y="4081490"/>
            <a:ext cx="220000" cy="180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240" y="4342447"/>
            <a:ext cx="1533525" cy="276225"/>
          </a:xfrm>
          <a:prstGeom prst="rect">
            <a:avLst/>
          </a:prstGeom>
        </p:spPr>
      </p:pic>
      <p:sp>
        <p:nvSpPr>
          <p:cNvPr id="13" name="Freccia in giù 12"/>
          <p:cNvSpPr>
            <a:spLocks noChangeAspect="1"/>
          </p:cNvSpPr>
          <p:nvPr/>
        </p:nvSpPr>
        <p:spPr>
          <a:xfrm rot="16200000">
            <a:off x="8612604" y="4389244"/>
            <a:ext cx="220000" cy="180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8250" y="4355782"/>
            <a:ext cx="2247900" cy="1323975"/>
          </a:xfrm>
          <a:prstGeom prst="rect">
            <a:avLst/>
          </a:prstGeom>
        </p:spPr>
      </p:pic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1745347" y="6067356"/>
            <a:ext cx="502887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saperne  ancora di più:</a:t>
            </a: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6507120" y="6080400"/>
            <a:ext cx="239014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PROVARE!!! </a:t>
            </a:r>
          </a:p>
        </p:txBody>
      </p:sp>
      <p:sp>
        <p:nvSpPr>
          <p:cNvPr id="19" name="Rettangolo 18"/>
          <p:cNvSpPr/>
          <p:nvPr/>
        </p:nvSpPr>
        <p:spPr>
          <a:xfrm>
            <a:off x="7699289" y="4363888"/>
            <a:ext cx="792000" cy="216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20" name="Rettangolo 19"/>
          <p:cNvSpPr/>
          <p:nvPr/>
        </p:nvSpPr>
        <p:spPr>
          <a:xfrm>
            <a:off x="8882417" y="4887773"/>
            <a:ext cx="2196000" cy="252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  <p:sp>
        <p:nvSpPr>
          <p:cNvPr id="21" name="Rettangolo 20"/>
          <p:cNvSpPr/>
          <p:nvPr/>
        </p:nvSpPr>
        <p:spPr>
          <a:xfrm>
            <a:off x="8896793" y="5385229"/>
            <a:ext cx="2196000" cy="252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1300017"/>
      </p:ext>
    </p:extLst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" presetClass="entr" presetSubtype="1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00"/>
                            </p:stCondLst>
                            <p:childTnLst>
                              <p:par>
                                <p:cTn id="25" presetID="53" presetClass="entr" presetSubtype="16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6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53" presetClass="entr" presetSubtype="16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1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100"/>
                            </p:stCondLst>
                            <p:childTnLst>
                              <p:par>
                                <p:cTn id="59" presetID="53" presetClass="entr" presetSubtype="16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600"/>
                            </p:stCondLst>
                            <p:childTnLst>
                              <p:par>
                                <p:cTn id="70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2" dur="1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3" dur="1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750"/>
                            </p:stCondLst>
                            <p:childTnLst>
                              <p:par>
                                <p:cTn id="76" presetID="53" presetClass="entr" presetSubtype="16" repeatCount="3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 animBg="1"/>
      <p:bldP spid="11" grpId="0" animBg="1"/>
      <p:bldP spid="13" grpId="0" animBg="1"/>
      <p:bldP spid="17" grpId="0"/>
      <p:bldP spid="18" grpId="0"/>
      <p:bldP spid="19" grpId="0" animBg="1"/>
      <p:bldP spid="20" grpId="0" animBg="1"/>
      <p:bldP spid="2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/>
          </p:cNvPicPr>
          <p:nvPr/>
        </p:nvPicPr>
        <p:blipFill>
          <a:blip r:embed="rId4"/>
          <a:stretch>
            <a:fillRect/>
          </a:stretch>
        </p:blipFill>
        <p:spPr>
          <a:xfrm>
            <a:off x="4852734" y="3338260"/>
            <a:ext cx="2458800" cy="2484000"/>
          </a:xfrm>
          <a:prstGeom prst="rect">
            <a:avLst/>
          </a:prstGeom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864690" y="413941"/>
            <a:ext cx="243047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I</a:t>
            </a: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6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NUMERI </a:t>
            </a: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2337437" y="1338263"/>
            <a:ext cx="747069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della </a:t>
            </a:r>
            <a:r>
              <a:rPr lang="it-IT" altLang="it-IT" sz="36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stagione  appena conclusa </a:t>
            </a:r>
            <a:endParaRPr lang="it-IT" altLang="it-IT" sz="36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8400" y="2458800"/>
            <a:ext cx="676800" cy="676800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5600" y="2944800"/>
            <a:ext cx="676800" cy="676800"/>
          </a:xfrm>
          <a:prstGeom prst="rect">
            <a:avLst/>
          </a:prstGeom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98800" y="4237200"/>
            <a:ext cx="676800" cy="676800"/>
          </a:xfrm>
          <a:prstGeom prst="rect">
            <a:avLst/>
          </a:prstGeom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95600" y="5482800"/>
            <a:ext cx="676800" cy="676800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38400" y="6022800"/>
            <a:ext cx="676800" cy="676800"/>
          </a:xfrm>
          <a:prstGeom prst="rect">
            <a:avLst/>
          </a:prstGeom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74800" y="5482800"/>
            <a:ext cx="676800" cy="676800"/>
          </a:xfrm>
          <a:prstGeom prst="rect">
            <a:avLst/>
          </a:prstGeom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90865" y="4033765"/>
            <a:ext cx="676800" cy="676800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474800" y="2944800"/>
            <a:ext cx="676800" cy="6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369341"/>
      </p:ext>
    </p:extLst>
  </p:cSld>
  <p:clrMapOvr>
    <a:masterClrMapping/>
  </p:clrMapOvr>
  <p:transition spd="slow" advTm="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Immagin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610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5" descr="Pallamano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4500000" y="2610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Immagin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6" name="Immagine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0000" y="2610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7" name="Immagin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000" y="2610000"/>
            <a:ext cx="540544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00" y="2610000"/>
            <a:ext cx="539353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2" name="Picture 18" descr="fondo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Immagin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000" y="2610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Immagine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0000" y="2610000"/>
            <a:ext cx="54054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0000" y="2610000"/>
            <a:ext cx="539354" cy="54054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7" name="Picture 25" descr="Pallaman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1" t="5571" r="5571" b="5571"/>
          <a:stretch>
            <a:fillRect/>
          </a:stretch>
        </p:blipFill>
        <p:spPr bwMode="auto">
          <a:xfrm>
            <a:off x="72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Immagin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000" y="2610000"/>
            <a:ext cx="539353" cy="540544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16" descr="Hocke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0000" y="2610000"/>
            <a:ext cx="540544" cy="540544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36" name="Text Box 14"/>
          <p:cNvSpPr txBox="1">
            <a:spLocks noChangeArrowheads="1"/>
          </p:cNvSpPr>
          <p:nvPr/>
        </p:nvSpPr>
        <p:spPr bwMode="auto">
          <a:xfrm>
            <a:off x="3524250" y="2081610"/>
            <a:ext cx="5082779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GLOBALMENTE</a:t>
            </a:r>
            <a:r>
              <a:rPr lang="it-IT" altLang="it-IT" sz="3600" i="1" dirty="0">
                <a:solidFill>
                  <a:srgbClr val="00CC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endParaRPr lang="it-IT" altLang="it-IT" sz="3600" i="1" dirty="0">
              <a:solidFill>
                <a:srgbClr val="FD512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siamo stati impegnati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in:</a:t>
            </a:r>
          </a:p>
        </p:txBody>
      </p:sp>
      <p:pic>
        <p:nvPicPr>
          <p:cNvPr id="21" name="Immagin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982804"/>
      </p:ext>
    </p:extLst>
  </p:cSld>
  <p:clrMapOvr>
    <a:masterClrMapping/>
  </p:clrMapOvr>
  <p:transition advTm="4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7" presetID="64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7 2.59259E-6 L 2.08333E-7 -0.25 " pathEditMode="relative" rAng="0" ptsTypes="AA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6 2.59259E-6 L 2.08333E-6 -0.25 " pathEditMode="relative" rAng="0" ptsTypes="AA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2.59259E-6 L 4.16667E-6 -0.25 " pathEditMode="relative" rAng="0" ptsTypes="AA">
                                      <p:cBhvr>
                                        <p:cTn id="9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2.59259E-6 L -4.16667E-6 -0.25 " pathEditMode="relative" rAng="0" ptsTypes="AA">
                                      <p:cBhvr>
                                        <p:cTn id="9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59259E-6 L -2.08333E-6 -0.25 " pathEditMode="relative" rAng="0" ptsTypes="AA">
                                      <p:cBhvr>
                                        <p:cTn id="9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2.59259E-6 L -2.08333E-7 -0.25 " pathEditMode="relative" rAng="0" ptsTypes="AA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2.59259E-6 L 1.66667E-6 -0.25 " pathEditMode="relative" rAng="0" ptsTypes="AA">
                                      <p:cBhvr>
                                        <p:cTn id="10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64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54167E-6 2.59259E-6 L 3.54167E-6 -0.25 " pathEditMode="relative" rAng="0" ptsTypes="AA">
                                      <p:cBhvr>
                                        <p:cTn id="10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7 2.59259E-6 L 2.08333E-7 0.25 " pathEditMode="relative" rAng="0" ptsTypes="AA">
                                      <p:cBhvr>
                                        <p:cTn id="10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08333E-6 2.59259E-6 L 2.08333E-6 0.25 " pathEditMode="relative" rAng="0" ptsTypes="AA">
                                      <p:cBhvr>
                                        <p:cTn id="10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16667E-6 2.59259E-6 L 4.16667E-6 0.25 " pathEditMode="relative" rAng="0" ptsTypes="AA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2.59259E-6 L -4.16667E-6 0.25 " pathEditMode="relative" rAng="0" ptsTypes="AA">
                                      <p:cBhvr>
                                        <p:cTn id="1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59259E-6 L -2.08333E-6 0.25 " pathEditMode="relative" rAng="0" ptsTypes="AA">
                                      <p:cBhvr>
                                        <p:cTn id="1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7 2.59259E-6 L -2.08333E-7 0.25 " pathEditMode="relative" rAng="0" ptsTypes="AA">
                                      <p:cBhvr>
                                        <p:cTn id="1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66667E-6 2.59259E-6 L 1.66667E-6 0.25 " pathEditMode="relative" rAng="0" ptsTypes="AA">
                                      <p:cBhvr>
                                        <p:cTn id="1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54167E-6 2.59259E-6 L 3.54167E-6 0.25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2"/>
          <p:cNvSpPr>
            <a:spLocks noChangeArrowheads="1"/>
          </p:cNvSpPr>
          <p:nvPr/>
        </p:nvSpPr>
        <p:spPr bwMode="auto">
          <a:xfrm>
            <a:off x="4856400" y="2210400"/>
            <a:ext cx="2430000" cy="944165"/>
          </a:xfrm>
          <a:prstGeom prst="foldedCorner">
            <a:avLst>
              <a:gd name="adj" fmla="val 12500"/>
            </a:avLst>
          </a:prstGeom>
          <a:solidFill>
            <a:srgbClr val="FFFF00"/>
          </a:solidFill>
          <a:ln w="9525">
            <a:solidFill>
              <a:srgbClr val="000000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5144338" y="2311200"/>
            <a:ext cx="1737976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45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1.140</a:t>
            </a:r>
            <a:endParaRPr lang="it-IT" altLang="it-IT" sz="45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4102351" y="3157200"/>
            <a:ext cx="3973011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300" i="1" dirty="0" smtClean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GARA </a:t>
            </a:r>
            <a:endParaRPr lang="it-IT" altLang="it-IT" sz="3300" i="1" dirty="0">
              <a:solidFill>
                <a:srgbClr val="FFE705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3915157" y="5366511"/>
            <a:ext cx="4349782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3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 CRONO </a:t>
            </a:r>
          </a:p>
        </p:txBody>
      </p:sp>
      <p:sp>
        <p:nvSpPr>
          <p:cNvPr id="10" name="AutoShape 2"/>
          <p:cNvSpPr>
            <a:spLocks noChangeArrowheads="1"/>
          </p:cNvSpPr>
          <p:nvPr/>
        </p:nvSpPr>
        <p:spPr bwMode="auto">
          <a:xfrm>
            <a:off x="4855350" y="4402800"/>
            <a:ext cx="2430000" cy="944165"/>
          </a:xfrm>
          <a:prstGeom prst="foldedCorner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000000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5194392" y="4503600"/>
            <a:ext cx="1737976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45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8.207</a:t>
            </a:r>
            <a:endParaRPr lang="it-IT" altLang="it-IT" sz="45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974" y="209367"/>
            <a:ext cx="1602106" cy="15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212487"/>
      </p:ext>
    </p:extLst>
  </p:cSld>
  <p:clrMapOvr>
    <a:masterClrMapping/>
  </p:clrMapOvr>
  <p:transition advClick="0" advTm="5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  <p:bldP spid="23560" grpId="0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14"/>
          <p:cNvSpPr txBox="1">
            <a:spLocks noChangeArrowheads="1"/>
          </p:cNvSpPr>
          <p:nvPr/>
        </p:nvSpPr>
        <p:spPr bwMode="auto">
          <a:xfrm>
            <a:off x="1573744" y="1730168"/>
            <a:ext cx="8926674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Esaminando ora le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GARA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le </a:t>
            </a:r>
            <a:r>
              <a:rPr lang="it-IT" altLang="it-IT" sz="3200" i="1" dirty="0">
                <a:solidFill>
                  <a:srgbClr val="FD512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CRONO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suddivise mese  per mese, possiamo vedere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la loro distribuzione nell’arco dell’anno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renderci conto dello sforzo organizzativo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he c’è dietro per coprire i servizi  nei mesi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più…caldi,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he poi sono quelli più freddi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della stagione invernale.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9022" y="226502"/>
            <a:ext cx="1651762" cy="140400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5692113"/>
      </p:ext>
    </p:extLst>
  </p:cSld>
  <p:clrMapOvr>
    <a:masterClrMapping/>
  </p:clrMapOvr>
  <p:transition advTm="13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325" y="192720"/>
            <a:ext cx="800212" cy="984261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6" y="67787"/>
            <a:ext cx="1834666" cy="1130667"/>
          </a:xfrm>
          <a:prstGeom prst="rect">
            <a:avLst/>
          </a:prstGeom>
        </p:spPr>
      </p:pic>
      <p:sp>
        <p:nvSpPr>
          <p:cNvPr id="7" name="Text Box 33"/>
          <p:cNvSpPr txBox="1">
            <a:spLocks noChangeArrowheads="1"/>
          </p:cNvSpPr>
          <p:nvPr/>
        </p:nvSpPr>
        <p:spPr bwMode="auto">
          <a:xfrm>
            <a:off x="4688763" y="192720"/>
            <a:ext cx="40830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GARA</a:t>
            </a:r>
            <a:endParaRPr lang="it-IT" altLang="it-IT" sz="3600" u="sng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05219" y="2576757"/>
            <a:ext cx="864000" cy="39132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 Box 15"/>
          <p:cNvSpPr txBox="1">
            <a:spLocks noChangeArrowheads="1"/>
          </p:cNvSpPr>
          <p:nvPr/>
        </p:nvSpPr>
        <p:spPr bwMode="auto">
          <a:xfrm>
            <a:off x="376933" y="6403659"/>
            <a:ext cx="7380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gen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9" name="Text Box 15"/>
          <p:cNvSpPr txBox="1">
            <a:spLocks noChangeArrowheads="1"/>
          </p:cNvSpPr>
          <p:nvPr/>
        </p:nvSpPr>
        <p:spPr bwMode="auto">
          <a:xfrm>
            <a:off x="1383866" y="6404400"/>
            <a:ext cx="65428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feb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0" name="Rectangle 17"/>
          <p:cNvSpPr>
            <a:spLocks noChangeArrowheads="1"/>
          </p:cNvSpPr>
          <p:nvPr/>
        </p:nvSpPr>
        <p:spPr bwMode="auto">
          <a:xfrm>
            <a:off x="1278000" y="2513342"/>
            <a:ext cx="864000" cy="39672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 Box 15"/>
          <p:cNvSpPr txBox="1">
            <a:spLocks noChangeArrowheads="1"/>
          </p:cNvSpPr>
          <p:nvPr/>
        </p:nvSpPr>
        <p:spPr bwMode="auto">
          <a:xfrm>
            <a:off x="2308060" y="6404400"/>
            <a:ext cx="77457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latin typeface="Arial Rounded MT Bold" panose="020F0704030504030204" pitchFamily="34" charset="0"/>
              </a:rPr>
              <a:t>mar</a:t>
            </a:r>
          </a:p>
        </p:txBody>
      </p:sp>
      <p:sp>
        <p:nvSpPr>
          <p:cNvPr id="28" name="Rectangle 17"/>
          <p:cNvSpPr>
            <a:spLocks noChangeArrowheads="1"/>
          </p:cNvSpPr>
          <p:nvPr/>
        </p:nvSpPr>
        <p:spPr bwMode="auto">
          <a:xfrm>
            <a:off x="2250000" y="2550611"/>
            <a:ext cx="864000" cy="39132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Rectangle 17"/>
          <p:cNvSpPr>
            <a:spLocks noChangeArrowheads="1"/>
          </p:cNvSpPr>
          <p:nvPr/>
        </p:nvSpPr>
        <p:spPr bwMode="auto">
          <a:xfrm>
            <a:off x="3222000" y="4933827"/>
            <a:ext cx="864000" cy="15336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Text Box 15"/>
          <p:cNvSpPr txBox="1">
            <a:spLocks noChangeArrowheads="1"/>
          </p:cNvSpPr>
          <p:nvPr/>
        </p:nvSpPr>
        <p:spPr bwMode="auto">
          <a:xfrm>
            <a:off x="3321847" y="6404400"/>
            <a:ext cx="69038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apr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4" name="Text Box 15"/>
          <p:cNvSpPr txBox="1">
            <a:spLocks noChangeArrowheads="1"/>
          </p:cNvSpPr>
          <p:nvPr/>
        </p:nvSpPr>
        <p:spPr bwMode="auto">
          <a:xfrm>
            <a:off x="4240045" y="6404400"/>
            <a:ext cx="8282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mag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5" name="Text Box 15"/>
          <p:cNvSpPr txBox="1">
            <a:spLocks noChangeArrowheads="1"/>
          </p:cNvSpPr>
          <p:nvPr/>
        </p:nvSpPr>
        <p:spPr bwMode="auto">
          <a:xfrm>
            <a:off x="5277961" y="64044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giu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62" name="Rectangle 17"/>
          <p:cNvSpPr>
            <a:spLocks noChangeArrowheads="1"/>
          </p:cNvSpPr>
          <p:nvPr/>
        </p:nvSpPr>
        <p:spPr bwMode="auto">
          <a:xfrm>
            <a:off x="4194000" y="5558630"/>
            <a:ext cx="864000" cy="900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" name="Rectangle 17"/>
          <p:cNvSpPr>
            <a:spLocks noChangeArrowheads="1"/>
          </p:cNvSpPr>
          <p:nvPr/>
        </p:nvSpPr>
        <p:spPr bwMode="auto">
          <a:xfrm>
            <a:off x="5166000" y="5932748"/>
            <a:ext cx="864000" cy="5292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5" name="Text Box 15"/>
          <p:cNvSpPr txBox="1">
            <a:spLocks noChangeArrowheads="1"/>
          </p:cNvSpPr>
          <p:nvPr/>
        </p:nvSpPr>
        <p:spPr bwMode="auto">
          <a:xfrm>
            <a:off x="6258454" y="64044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lug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83" name="Rectangle 17"/>
          <p:cNvSpPr>
            <a:spLocks noChangeArrowheads="1"/>
          </p:cNvSpPr>
          <p:nvPr/>
        </p:nvSpPr>
        <p:spPr bwMode="auto">
          <a:xfrm>
            <a:off x="6138000" y="5908707"/>
            <a:ext cx="864000" cy="5544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9" name="Text Box 15"/>
          <p:cNvSpPr txBox="1">
            <a:spLocks noChangeArrowheads="1"/>
          </p:cNvSpPr>
          <p:nvPr/>
        </p:nvSpPr>
        <p:spPr bwMode="auto">
          <a:xfrm>
            <a:off x="7179891" y="6404400"/>
            <a:ext cx="7339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latin typeface="Arial Rounded MT Bold" panose="020F0704030504030204" pitchFamily="34" charset="0"/>
              </a:rPr>
              <a:t>ago</a:t>
            </a:r>
          </a:p>
        </p:txBody>
      </p:sp>
      <p:sp>
        <p:nvSpPr>
          <p:cNvPr id="90" name="Rectangle 17"/>
          <p:cNvSpPr>
            <a:spLocks noChangeArrowheads="1"/>
          </p:cNvSpPr>
          <p:nvPr/>
        </p:nvSpPr>
        <p:spPr bwMode="auto">
          <a:xfrm>
            <a:off x="7110000" y="5167018"/>
            <a:ext cx="864000" cy="1296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9" name="Text Box 15"/>
          <p:cNvSpPr txBox="1">
            <a:spLocks noChangeArrowheads="1"/>
          </p:cNvSpPr>
          <p:nvPr/>
        </p:nvSpPr>
        <p:spPr bwMode="auto">
          <a:xfrm>
            <a:off x="8205496" y="6404400"/>
            <a:ext cx="6431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latin typeface="Arial Rounded MT Bold" panose="020F0704030504030204" pitchFamily="34" charset="0"/>
              </a:rPr>
              <a:t>set</a:t>
            </a:r>
          </a:p>
        </p:txBody>
      </p:sp>
      <p:sp>
        <p:nvSpPr>
          <p:cNvPr id="100" name="Rectangle 17"/>
          <p:cNvSpPr>
            <a:spLocks noChangeArrowheads="1"/>
          </p:cNvSpPr>
          <p:nvPr/>
        </p:nvSpPr>
        <p:spPr bwMode="auto">
          <a:xfrm>
            <a:off x="8082000" y="4238682"/>
            <a:ext cx="864000" cy="22212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6" name="Text Box 15"/>
          <p:cNvSpPr txBox="1">
            <a:spLocks noChangeArrowheads="1"/>
          </p:cNvSpPr>
          <p:nvPr/>
        </p:nvSpPr>
        <p:spPr bwMode="auto">
          <a:xfrm>
            <a:off x="9191328" y="6404400"/>
            <a:ext cx="5886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ott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07" name="Rectangle 17"/>
          <p:cNvSpPr>
            <a:spLocks noChangeArrowheads="1"/>
          </p:cNvSpPr>
          <p:nvPr/>
        </p:nvSpPr>
        <p:spPr bwMode="auto">
          <a:xfrm>
            <a:off x="9054000" y="3307849"/>
            <a:ext cx="864000" cy="31464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3" name="Text Box 15"/>
          <p:cNvSpPr txBox="1">
            <a:spLocks noChangeArrowheads="1"/>
          </p:cNvSpPr>
          <p:nvPr/>
        </p:nvSpPr>
        <p:spPr bwMode="auto">
          <a:xfrm>
            <a:off x="10112103" y="6404400"/>
            <a:ext cx="71923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nov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14" name="Rectangle 17"/>
          <p:cNvSpPr>
            <a:spLocks noChangeArrowheads="1"/>
          </p:cNvSpPr>
          <p:nvPr/>
        </p:nvSpPr>
        <p:spPr bwMode="auto">
          <a:xfrm>
            <a:off x="10026000" y="2962405"/>
            <a:ext cx="864000" cy="34884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0" name="Text Box 15"/>
          <p:cNvSpPr txBox="1">
            <a:spLocks noChangeArrowheads="1"/>
          </p:cNvSpPr>
          <p:nvPr/>
        </p:nvSpPr>
        <p:spPr bwMode="auto">
          <a:xfrm>
            <a:off x="11126059" y="6404400"/>
            <a:ext cx="6431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dic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1" name="Rectangle 17"/>
          <p:cNvSpPr>
            <a:spLocks noChangeArrowheads="1"/>
          </p:cNvSpPr>
          <p:nvPr/>
        </p:nvSpPr>
        <p:spPr bwMode="auto">
          <a:xfrm>
            <a:off x="10998000" y="1773929"/>
            <a:ext cx="864000" cy="4680000"/>
          </a:xfrm>
          <a:prstGeom prst="rect">
            <a:avLst/>
          </a:prstGeom>
          <a:gradFill rotWithShape="1">
            <a:gsLst>
              <a:gs pos="0">
                <a:srgbClr val="FFFF00">
                  <a:gamma/>
                  <a:shade val="46275"/>
                  <a:invGamma/>
                </a:srgbClr>
              </a:gs>
              <a:gs pos="50000">
                <a:srgbClr val="FFFF00"/>
              </a:gs>
              <a:gs pos="100000">
                <a:srgbClr val="FFFF00">
                  <a:gamma/>
                  <a:shade val="46275"/>
                  <a:invGamma/>
                </a:srgbClr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7" name="Text Box 13"/>
          <p:cNvSpPr txBox="1">
            <a:spLocks noChangeArrowheads="1"/>
          </p:cNvSpPr>
          <p:nvPr/>
        </p:nvSpPr>
        <p:spPr bwMode="auto">
          <a:xfrm>
            <a:off x="302432" y="2090497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148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5" name="Text Box 13"/>
          <p:cNvSpPr txBox="1">
            <a:spLocks noChangeArrowheads="1"/>
          </p:cNvSpPr>
          <p:nvPr/>
        </p:nvSpPr>
        <p:spPr bwMode="auto">
          <a:xfrm>
            <a:off x="1302725" y="2057243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150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6" name="Text Box 13"/>
          <p:cNvSpPr txBox="1">
            <a:spLocks noChangeArrowheads="1"/>
          </p:cNvSpPr>
          <p:nvPr/>
        </p:nvSpPr>
        <p:spPr bwMode="auto">
          <a:xfrm>
            <a:off x="2319639" y="2093267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148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7" name="Text Box 13"/>
          <p:cNvSpPr txBox="1">
            <a:spLocks noChangeArrowheads="1"/>
          </p:cNvSpPr>
          <p:nvPr/>
        </p:nvSpPr>
        <p:spPr bwMode="auto">
          <a:xfrm>
            <a:off x="3353184" y="4473486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</a:t>
            </a: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8" name="Text Box 13"/>
          <p:cNvSpPr txBox="1">
            <a:spLocks noChangeArrowheads="1"/>
          </p:cNvSpPr>
          <p:nvPr/>
        </p:nvSpPr>
        <p:spPr bwMode="auto">
          <a:xfrm>
            <a:off x="4320227" y="5074765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34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9" name="Text Box 13"/>
          <p:cNvSpPr txBox="1">
            <a:spLocks noChangeArrowheads="1"/>
          </p:cNvSpPr>
          <p:nvPr/>
        </p:nvSpPr>
        <p:spPr bwMode="auto">
          <a:xfrm>
            <a:off x="5303898" y="5466083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0" name="Text Box 13"/>
          <p:cNvSpPr txBox="1">
            <a:spLocks noChangeArrowheads="1"/>
          </p:cNvSpPr>
          <p:nvPr/>
        </p:nvSpPr>
        <p:spPr bwMode="auto">
          <a:xfrm>
            <a:off x="6270941" y="5434365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1" name="Text Box 13"/>
          <p:cNvSpPr txBox="1">
            <a:spLocks noChangeArrowheads="1"/>
          </p:cNvSpPr>
          <p:nvPr/>
        </p:nvSpPr>
        <p:spPr bwMode="auto">
          <a:xfrm>
            <a:off x="7221366" y="4700701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49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2" name="Text Box 13"/>
          <p:cNvSpPr txBox="1">
            <a:spLocks noChangeArrowheads="1"/>
          </p:cNvSpPr>
          <p:nvPr/>
        </p:nvSpPr>
        <p:spPr bwMode="auto">
          <a:xfrm>
            <a:off x="8221653" y="3772454"/>
            <a:ext cx="5501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84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3" name="Text Box 13"/>
          <p:cNvSpPr txBox="1">
            <a:spLocks noChangeArrowheads="1"/>
          </p:cNvSpPr>
          <p:nvPr/>
        </p:nvSpPr>
        <p:spPr bwMode="auto">
          <a:xfrm>
            <a:off x="9088951" y="2844196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119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4" name="Text Box 13"/>
          <p:cNvSpPr txBox="1">
            <a:spLocks noChangeArrowheads="1"/>
          </p:cNvSpPr>
          <p:nvPr/>
        </p:nvSpPr>
        <p:spPr bwMode="auto">
          <a:xfrm>
            <a:off x="10089244" y="2497840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132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5" name="Text Box 13"/>
          <p:cNvSpPr txBox="1">
            <a:spLocks noChangeArrowheads="1"/>
          </p:cNvSpPr>
          <p:nvPr/>
        </p:nvSpPr>
        <p:spPr bwMode="auto">
          <a:xfrm>
            <a:off x="11056285" y="1336835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177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6" name="Text Box 13"/>
          <p:cNvSpPr txBox="1">
            <a:spLocks noChangeArrowheads="1"/>
          </p:cNvSpPr>
          <p:nvPr/>
        </p:nvSpPr>
        <p:spPr bwMode="auto">
          <a:xfrm>
            <a:off x="252368" y="5976000"/>
            <a:ext cx="9509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12.98%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8" name="Text Box 13"/>
          <p:cNvSpPr txBox="1">
            <a:spLocks noChangeArrowheads="1"/>
          </p:cNvSpPr>
          <p:nvPr/>
        </p:nvSpPr>
        <p:spPr bwMode="auto">
          <a:xfrm>
            <a:off x="1225848" y="5976000"/>
            <a:ext cx="9509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13.16%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9" name="Text Box 13"/>
          <p:cNvSpPr txBox="1">
            <a:spLocks noChangeArrowheads="1"/>
          </p:cNvSpPr>
          <p:nvPr/>
        </p:nvSpPr>
        <p:spPr bwMode="auto">
          <a:xfrm>
            <a:off x="2199326" y="5976000"/>
            <a:ext cx="9509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12.98%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0" name="Text Box 13"/>
          <p:cNvSpPr txBox="1">
            <a:spLocks noChangeArrowheads="1"/>
          </p:cNvSpPr>
          <p:nvPr/>
        </p:nvSpPr>
        <p:spPr bwMode="auto">
          <a:xfrm>
            <a:off x="3234800" y="5976000"/>
            <a:ext cx="85792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5.09</a:t>
            </a: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1" name="Text Box 13"/>
          <p:cNvSpPr txBox="1">
            <a:spLocks noChangeArrowheads="1"/>
          </p:cNvSpPr>
          <p:nvPr/>
        </p:nvSpPr>
        <p:spPr bwMode="auto">
          <a:xfrm>
            <a:off x="4264653" y="5976000"/>
            <a:ext cx="82105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2.98%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2" name="Text Box 13"/>
          <p:cNvSpPr txBox="1">
            <a:spLocks noChangeArrowheads="1"/>
          </p:cNvSpPr>
          <p:nvPr/>
        </p:nvSpPr>
        <p:spPr bwMode="auto">
          <a:xfrm>
            <a:off x="5154388" y="5976000"/>
            <a:ext cx="85792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1,75</a:t>
            </a: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3" name="Text Box 13"/>
          <p:cNvSpPr txBox="1">
            <a:spLocks noChangeArrowheads="1"/>
          </p:cNvSpPr>
          <p:nvPr/>
        </p:nvSpPr>
        <p:spPr bwMode="auto">
          <a:xfrm>
            <a:off x="6138000" y="5976000"/>
            <a:ext cx="82105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1.84%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4" name="Text Box 13"/>
          <p:cNvSpPr txBox="1">
            <a:spLocks noChangeArrowheads="1"/>
          </p:cNvSpPr>
          <p:nvPr/>
        </p:nvSpPr>
        <p:spPr bwMode="auto">
          <a:xfrm>
            <a:off x="7108925" y="5976000"/>
            <a:ext cx="82105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4.30%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5" name="Text Box 13"/>
          <p:cNvSpPr txBox="1">
            <a:spLocks noChangeArrowheads="1"/>
          </p:cNvSpPr>
          <p:nvPr/>
        </p:nvSpPr>
        <p:spPr bwMode="auto">
          <a:xfrm>
            <a:off x="8105812" y="5976000"/>
            <a:ext cx="82105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7.37%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6" name="Text Box 13"/>
          <p:cNvSpPr txBox="1">
            <a:spLocks noChangeArrowheads="1"/>
          </p:cNvSpPr>
          <p:nvPr/>
        </p:nvSpPr>
        <p:spPr bwMode="auto">
          <a:xfrm>
            <a:off x="9013011" y="5976000"/>
            <a:ext cx="9509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10.44%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7" name="Text Box 13"/>
          <p:cNvSpPr txBox="1">
            <a:spLocks noChangeArrowheads="1"/>
          </p:cNvSpPr>
          <p:nvPr/>
        </p:nvSpPr>
        <p:spPr bwMode="auto">
          <a:xfrm>
            <a:off x="9998030" y="5976000"/>
            <a:ext cx="9509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11.58%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8" name="Text Box 13"/>
          <p:cNvSpPr txBox="1">
            <a:spLocks noChangeArrowheads="1"/>
          </p:cNvSpPr>
          <p:nvPr/>
        </p:nvSpPr>
        <p:spPr bwMode="auto">
          <a:xfrm>
            <a:off x="10952055" y="5981576"/>
            <a:ext cx="9509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15.53%</a:t>
            </a:r>
            <a:endParaRPr lang="it-IT" altLang="it-IT" sz="2000" i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38423"/>
      </p:ext>
    </p:extLst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4500"/>
                            </p:stCondLst>
                            <p:childTnLst>
                              <p:par>
                                <p:cTn id="1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0"/>
                            </p:stCondLst>
                            <p:childTnLst>
                              <p:par>
                                <p:cTn id="1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500"/>
                            </p:stCondLst>
                            <p:childTnLst>
                              <p:par>
                                <p:cTn id="1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6500"/>
                            </p:stCondLst>
                            <p:childTnLst>
                              <p:par>
                                <p:cTn id="1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000"/>
                            </p:stCondLst>
                            <p:childTnLst>
                              <p:par>
                                <p:cTn id="1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7500"/>
                            </p:stCondLst>
                            <p:childTnLst>
                              <p:par>
                                <p:cTn id="1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000"/>
                            </p:stCondLst>
                            <p:childTnLst>
                              <p:par>
                                <p:cTn id="1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8500"/>
                            </p:stCondLst>
                            <p:childTnLst>
                              <p:par>
                                <p:cTn id="19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9000"/>
                            </p:stCondLst>
                            <p:childTnLst>
                              <p:par>
                                <p:cTn id="1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9500"/>
                            </p:stCondLst>
                            <p:childTnLst>
                              <p:par>
                                <p:cTn id="2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1500"/>
                            </p:stCondLst>
                            <p:childTnLst>
                              <p:par>
                                <p:cTn id="2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 animBg="1"/>
      <p:bldP spid="18" grpId="0"/>
      <p:bldP spid="19" grpId="0"/>
      <p:bldP spid="20" grpId="0" animBg="1"/>
      <p:bldP spid="27" grpId="0"/>
      <p:bldP spid="28" grpId="0" animBg="1"/>
      <p:bldP spid="37" grpId="0" animBg="1"/>
      <p:bldP spid="40" grpId="0"/>
      <p:bldP spid="44" grpId="0"/>
      <p:bldP spid="45" grpId="0"/>
      <p:bldP spid="62" grpId="0" animBg="1"/>
      <p:bldP spid="69" grpId="0" animBg="1"/>
      <p:bldP spid="75" grpId="0"/>
      <p:bldP spid="83" grpId="0" animBg="1"/>
      <p:bldP spid="89" grpId="0"/>
      <p:bldP spid="90" grpId="0" animBg="1"/>
      <p:bldP spid="99" grpId="0"/>
      <p:bldP spid="100" grpId="0" animBg="1"/>
      <p:bldP spid="106" grpId="0"/>
      <p:bldP spid="107" grpId="0" animBg="1"/>
      <p:bldP spid="113" grpId="0"/>
      <p:bldP spid="114" grpId="0" animBg="1"/>
      <p:bldP spid="120" grpId="0"/>
      <p:bldP spid="121" grpId="0" animBg="1"/>
      <p:bldP spid="127" grpId="0"/>
      <p:bldP spid="135" grpId="0"/>
      <p:bldP spid="136" grpId="0"/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  <p:bldP spid="148" grpId="0"/>
      <p:bldP spid="149" grpId="0"/>
      <p:bldP spid="150" grpId="0"/>
      <p:bldP spid="151" grpId="0"/>
      <p:bldP spid="152" grpId="0"/>
      <p:bldP spid="153" grpId="0"/>
      <p:bldP spid="154" grpId="0"/>
      <p:bldP spid="155" grpId="0"/>
      <p:bldP spid="156" grpId="0"/>
      <p:bldP spid="157" grpId="0"/>
      <p:bldP spid="15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8325" y="192720"/>
            <a:ext cx="800212" cy="984261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06" y="67787"/>
            <a:ext cx="1834666" cy="1130667"/>
          </a:xfrm>
          <a:prstGeom prst="rect">
            <a:avLst/>
          </a:prstGeom>
        </p:spPr>
      </p:pic>
      <p:sp>
        <p:nvSpPr>
          <p:cNvPr id="7" name="Text Box 33"/>
          <p:cNvSpPr txBox="1">
            <a:spLocks noChangeArrowheads="1"/>
          </p:cNvSpPr>
          <p:nvPr/>
        </p:nvSpPr>
        <p:spPr bwMode="auto">
          <a:xfrm>
            <a:off x="4482810" y="192720"/>
            <a:ext cx="449494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GIORNATE </a:t>
            </a:r>
            <a:r>
              <a:rPr lang="it-IT" altLang="it-IT" sz="36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</a:t>
            </a:r>
            <a:endParaRPr lang="it-IT" altLang="it-IT" sz="3600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06000" y="1926628"/>
            <a:ext cx="864000" cy="45576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 Box 15"/>
          <p:cNvSpPr txBox="1">
            <a:spLocks noChangeArrowheads="1"/>
          </p:cNvSpPr>
          <p:nvPr/>
        </p:nvSpPr>
        <p:spPr bwMode="auto">
          <a:xfrm>
            <a:off x="376306" y="6404400"/>
            <a:ext cx="7380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gen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9" name="Text Box 15"/>
          <p:cNvSpPr txBox="1">
            <a:spLocks noChangeArrowheads="1"/>
          </p:cNvSpPr>
          <p:nvPr/>
        </p:nvSpPr>
        <p:spPr bwMode="auto">
          <a:xfrm>
            <a:off x="1384254" y="6404400"/>
            <a:ext cx="65428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feb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0" name="Rectangle 17"/>
          <p:cNvSpPr>
            <a:spLocks noChangeArrowheads="1"/>
          </p:cNvSpPr>
          <p:nvPr/>
        </p:nvSpPr>
        <p:spPr bwMode="auto">
          <a:xfrm>
            <a:off x="1278000" y="2469156"/>
            <a:ext cx="864000" cy="40176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 Box 15"/>
          <p:cNvSpPr txBox="1">
            <a:spLocks noChangeArrowheads="1"/>
          </p:cNvSpPr>
          <p:nvPr/>
        </p:nvSpPr>
        <p:spPr bwMode="auto">
          <a:xfrm>
            <a:off x="2301585" y="6404400"/>
            <a:ext cx="77457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latin typeface="Arial Rounded MT Bold" panose="020F0704030504030204" pitchFamily="34" charset="0"/>
              </a:rPr>
              <a:t>mar</a:t>
            </a:r>
          </a:p>
        </p:txBody>
      </p:sp>
      <p:sp>
        <p:nvSpPr>
          <p:cNvPr id="28" name="Rectangle 17"/>
          <p:cNvSpPr>
            <a:spLocks noChangeArrowheads="1"/>
          </p:cNvSpPr>
          <p:nvPr/>
        </p:nvSpPr>
        <p:spPr bwMode="auto">
          <a:xfrm>
            <a:off x="2250000" y="2009616"/>
            <a:ext cx="864000" cy="44712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Rectangle 17"/>
          <p:cNvSpPr>
            <a:spLocks noChangeArrowheads="1"/>
          </p:cNvSpPr>
          <p:nvPr/>
        </p:nvSpPr>
        <p:spPr bwMode="auto">
          <a:xfrm>
            <a:off x="3222000" y="4418988"/>
            <a:ext cx="864000" cy="20664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Text Box 15"/>
          <p:cNvSpPr txBox="1">
            <a:spLocks noChangeArrowheads="1"/>
          </p:cNvSpPr>
          <p:nvPr/>
        </p:nvSpPr>
        <p:spPr bwMode="auto">
          <a:xfrm>
            <a:off x="3325333" y="6404400"/>
            <a:ext cx="69038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apr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4" name="Text Box 15"/>
          <p:cNvSpPr txBox="1">
            <a:spLocks noChangeArrowheads="1"/>
          </p:cNvSpPr>
          <p:nvPr/>
        </p:nvSpPr>
        <p:spPr bwMode="auto">
          <a:xfrm>
            <a:off x="4233570" y="6404400"/>
            <a:ext cx="82824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 smtClean="0">
                <a:solidFill>
                  <a:prstClr val="white"/>
                </a:solidFill>
                <a:latin typeface="Arial Rounded MT Bold" panose="020F0704030504030204" pitchFamily="34" charset="0"/>
              </a:rPr>
              <a:t>mag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5" name="Text Box 15"/>
          <p:cNvSpPr txBox="1">
            <a:spLocks noChangeArrowheads="1"/>
          </p:cNvSpPr>
          <p:nvPr/>
        </p:nvSpPr>
        <p:spPr bwMode="auto">
          <a:xfrm>
            <a:off x="5271486" y="64044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giu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62" name="Rectangle 17"/>
          <p:cNvSpPr>
            <a:spLocks noChangeArrowheads="1"/>
          </p:cNvSpPr>
          <p:nvPr/>
        </p:nvSpPr>
        <p:spPr bwMode="auto">
          <a:xfrm>
            <a:off x="4194000" y="4260017"/>
            <a:ext cx="864000" cy="22248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" name="Rectangle 17"/>
          <p:cNvSpPr>
            <a:spLocks noChangeArrowheads="1"/>
          </p:cNvSpPr>
          <p:nvPr/>
        </p:nvSpPr>
        <p:spPr bwMode="auto">
          <a:xfrm>
            <a:off x="5166000" y="4519840"/>
            <a:ext cx="864000" cy="19512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C000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5" name="Text Box 15"/>
          <p:cNvSpPr txBox="1">
            <a:spLocks noChangeArrowheads="1"/>
          </p:cNvSpPr>
          <p:nvPr/>
        </p:nvSpPr>
        <p:spPr bwMode="auto">
          <a:xfrm>
            <a:off x="6258454" y="6404400"/>
            <a:ext cx="6463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lug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83" name="Rectangle 17"/>
          <p:cNvSpPr>
            <a:spLocks noChangeArrowheads="1"/>
          </p:cNvSpPr>
          <p:nvPr/>
        </p:nvSpPr>
        <p:spPr bwMode="auto">
          <a:xfrm>
            <a:off x="6138000" y="5331450"/>
            <a:ext cx="864000" cy="1134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9" name="Text Box 15"/>
          <p:cNvSpPr txBox="1">
            <a:spLocks noChangeArrowheads="1"/>
          </p:cNvSpPr>
          <p:nvPr/>
        </p:nvSpPr>
        <p:spPr bwMode="auto">
          <a:xfrm>
            <a:off x="7179891" y="6404400"/>
            <a:ext cx="7339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latin typeface="Arial Rounded MT Bold" panose="020F0704030504030204" pitchFamily="34" charset="0"/>
              </a:rPr>
              <a:t>ago</a:t>
            </a:r>
          </a:p>
        </p:txBody>
      </p:sp>
      <p:sp>
        <p:nvSpPr>
          <p:cNvPr id="90" name="Rectangle 17"/>
          <p:cNvSpPr>
            <a:spLocks noChangeArrowheads="1"/>
          </p:cNvSpPr>
          <p:nvPr/>
        </p:nvSpPr>
        <p:spPr bwMode="auto">
          <a:xfrm>
            <a:off x="7110000" y="5275557"/>
            <a:ext cx="864000" cy="11952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C00000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9" name="Text Box 15"/>
          <p:cNvSpPr txBox="1">
            <a:spLocks noChangeArrowheads="1"/>
          </p:cNvSpPr>
          <p:nvPr/>
        </p:nvSpPr>
        <p:spPr bwMode="auto">
          <a:xfrm>
            <a:off x="8192049" y="6404400"/>
            <a:ext cx="6431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latin typeface="Arial Rounded MT Bold" panose="020F0704030504030204" pitchFamily="34" charset="0"/>
              </a:rPr>
              <a:t>set</a:t>
            </a:r>
          </a:p>
        </p:txBody>
      </p:sp>
      <p:sp>
        <p:nvSpPr>
          <p:cNvPr id="100" name="Rectangle 17"/>
          <p:cNvSpPr>
            <a:spLocks noChangeArrowheads="1"/>
          </p:cNvSpPr>
          <p:nvPr/>
        </p:nvSpPr>
        <p:spPr bwMode="auto">
          <a:xfrm>
            <a:off x="8082000" y="4712211"/>
            <a:ext cx="864000" cy="17388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6" name="Text Box 15"/>
          <p:cNvSpPr txBox="1">
            <a:spLocks noChangeArrowheads="1"/>
          </p:cNvSpPr>
          <p:nvPr/>
        </p:nvSpPr>
        <p:spPr bwMode="auto">
          <a:xfrm>
            <a:off x="9204775" y="6404400"/>
            <a:ext cx="5886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ott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07" name="Rectangle 17"/>
          <p:cNvSpPr>
            <a:spLocks noChangeArrowheads="1"/>
          </p:cNvSpPr>
          <p:nvPr/>
        </p:nvSpPr>
        <p:spPr bwMode="auto">
          <a:xfrm>
            <a:off x="9054000" y="4545945"/>
            <a:ext cx="864000" cy="19044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3" name="Text Box 15"/>
          <p:cNvSpPr txBox="1">
            <a:spLocks noChangeArrowheads="1"/>
          </p:cNvSpPr>
          <p:nvPr/>
        </p:nvSpPr>
        <p:spPr bwMode="auto">
          <a:xfrm>
            <a:off x="10125550" y="6404400"/>
            <a:ext cx="71923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nov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14" name="Rectangle 17"/>
          <p:cNvSpPr>
            <a:spLocks noChangeArrowheads="1"/>
          </p:cNvSpPr>
          <p:nvPr/>
        </p:nvSpPr>
        <p:spPr bwMode="auto">
          <a:xfrm>
            <a:off x="10026000" y="3645327"/>
            <a:ext cx="864000" cy="28008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0" name="Text Box 15"/>
          <p:cNvSpPr txBox="1">
            <a:spLocks noChangeArrowheads="1"/>
          </p:cNvSpPr>
          <p:nvPr/>
        </p:nvSpPr>
        <p:spPr bwMode="auto">
          <a:xfrm>
            <a:off x="11126059" y="6404400"/>
            <a:ext cx="6431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latin typeface="Arial Rounded MT Bold" panose="020F0704030504030204" pitchFamily="34" charset="0"/>
              </a:rPr>
              <a:t>dic</a:t>
            </a:r>
            <a:endParaRPr lang="it-IT" altLang="it-IT" sz="2400" i="1" dirty="0">
              <a:solidFill>
                <a:prstClr val="white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1" name="Rectangle 17"/>
          <p:cNvSpPr>
            <a:spLocks noChangeArrowheads="1"/>
          </p:cNvSpPr>
          <p:nvPr/>
        </p:nvSpPr>
        <p:spPr bwMode="auto">
          <a:xfrm>
            <a:off x="10998000" y="1773929"/>
            <a:ext cx="864000" cy="4680000"/>
          </a:xfrm>
          <a:prstGeom prst="rect">
            <a:avLst/>
          </a:prstGeom>
          <a:gradFill rotWithShape="1">
            <a:gsLst>
              <a:gs pos="0">
                <a:srgbClr val="6D0913"/>
              </a:gs>
              <a:gs pos="50000">
                <a:srgbClr val="FF0000"/>
              </a:gs>
              <a:gs pos="100000">
                <a:srgbClr val="6D0913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7" name="Text Box 13"/>
          <p:cNvSpPr txBox="1">
            <a:spLocks noChangeArrowheads="1"/>
          </p:cNvSpPr>
          <p:nvPr/>
        </p:nvSpPr>
        <p:spPr bwMode="auto">
          <a:xfrm>
            <a:off x="302432" y="1481534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1142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5" name="Text Box 13"/>
          <p:cNvSpPr txBox="1">
            <a:spLocks noChangeArrowheads="1"/>
          </p:cNvSpPr>
          <p:nvPr/>
        </p:nvSpPr>
        <p:spPr bwMode="auto">
          <a:xfrm>
            <a:off x="1248937" y="2044753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1007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6" name="Text Box 13"/>
          <p:cNvSpPr txBox="1">
            <a:spLocks noChangeArrowheads="1"/>
          </p:cNvSpPr>
          <p:nvPr/>
        </p:nvSpPr>
        <p:spPr bwMode="auto">
          <a:xfrm>
            <a:off x="2225510" y="1572672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1121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7" name="Text Box 13"/>
          <p:cNvSpPr txBox="1">
            <a:spLocks noChangeArrowheads="1"/>
          </p:cNvSpPr>
          <p:nvPr/>
        </p:nvSpPr>
        <p:spPr bwMode="auto">
          <a:xfrm>
            <a:off x="3299396" y="3984592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518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8" name="Text Box 13"/>
          <p:cNvSpPr txBox="1">
            <a:spLocks noChangeArrowheads="1"/>
          </p:cNvSpPr>
          <p:nvPr/>
        </p:nvSpPr>
        <p:spPr bwMode="auto">
          <a:xfrm>
            <a:off x="4266439" y="3838592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558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9" name="Text Box 13"/>
          <p:cNvSpPr txBox="1">
            <a:spLocks noChangeArrowheads="1"/>
          </p:cNvSpPr>
          <p:nvPr/>
        </p:nvSpPr>
        <p:spPr bwMode="auto">
          <a:xfrm>
            <a:off x="5236663" y="4088715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489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0" name="Text Box 13"/>
          <p:cNvSpPr txBox="1">
            <a:spLocks noChangeArrowheads="1"/>
          </p:cNvSpPr>
          <p:nvPr/>
        </p:nvSpPr>
        <p:spPr bwMode="auto">
          <a:xfrm>
            <a:off x="6217153" y="4893599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284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1" name="Text Box 13"/>
          <p:cNvSpPr txBox="1">
            <a:spLocks noChangeArrowheads="1"/>
          </p:cNvSpPr>
          <p:nvPr/>
        </p:nvSpPr>
        <p:spPr bwMode="auto">
          <a:xfrm>
            <a:off x="7154131" y="4838049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300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2" name="Text Box 13"/>
          <p:cNvSpPr txBox="1">
            <a:spLocks noChangeArrowheads="1"/>
          </p:cNvSpPr>
          <p:nvPr/>
        </p:nvSpPr>
        <p:spPr bwMode="auto">
          <a:xfrm>
            <a:off x="8140971" y="4269993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436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3" name="Text Box 13"/>
          <p:cNvSpPr txBox="1">
            <a:spLocks noChangeArrowheads="1"/>
          </p:cNvSpPr>
          <p:nvPr/>
        </p:nvSpPr>
        <p:spPr bwMode="auto">
          <a:xfrm>
            <a:off x="9115845" y="4112056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477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4" name="Text Box 13"/>
          <p:cNvSpPr txBox="1">
            <a:spLocks noChangeArrowheads="1"/>
          </p:cNvSpPr>
          <p:nvPr/>
        </p:nvSpPr>
        <p:spPr bwMode="auto">
          <a:xfrm>
            <a:off x="10089244" y="3225894"/>
            <a:ext cx="73289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702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5" name="Text Box 13"/>
          <p:cNvSpPr txBox="1">
            <a:spLocks noChangeArrowheads="1"/>
          </p:cNvSpPr>
          <p:nvPr/>
        </p:nvSpPr>
        <p:spPr bwMode="auto">
          <a:xfrm>
            <a:off x="10975603" y="1336835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1173</a:t>
            </a:r>
            <a:endParaRPr lang="it-IT" altLang="it-IT" sz="2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6" name="Text Box 13"/>
          <p:cNvSpPr txBox="1">
            <a:spLocks noChangeArrowheads="1"/>
          </p:cNvSpPr>
          <p:nvPr/>
        </p:nvSpPr>
        <p:spPr bwMode="auto">
          <a:xfrm>
            <a:off x="311920" y="5976000"/>
            <a:ext cx="9509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13.91%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8" name="Text Box 13"/>
          <p:cNvSpPr txBox="1">
            <a:spLocks noChangeArrowheads="1"/>
          </p:cNvSpPr>
          <p:nvPr/>
        </p:nvSpPr>
        <p:spPr bwMode="auto">
          <a:xfrm>
            <a:off x="1266189" y="5976000"/>
            <a:ext cx="9509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13.49%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49" name="Text Box 13"/>
          <p:cNvSpPr txBox="1">
            <a:spLocks noChangeArrowheads="1"/>
          </p:cNvSpPr>
          <p:nvPr/>
        </p:nvSpPr>
        <p:spPr bwMode="auto">
          <a:xfrm>
            <a:off x="2212773" y="5976000"/>
            <a:ext cx="9509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13.66%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0" name="Text Box 13"/>
          <p:cNvSpPr txBox="1">
            <a:spLocks noChangeArrowheads="1"/>
          </p:cNvSpPr>
          <p:nvPr/>
        </p:nvSpPr>
        <p:spPr bwMode="auto">
          <a:xfrm>
            <a:off x="3234800" y="5976000"/>
            <a:ext cx="85792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6.31</a:t>
            </a: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1" name="Text Box 13"/>
          <p:cNvSpPr txBox="1">
            <a:spLocks noChangeArrowheads="1"/>
          </p:cNvSpPr>
          <p:nvPr/>
        </p:nvSpPr>
        <p:spPr bwMode="auto">
          <a:xfrm>
            <a:off x="4256970" y="5976000"/>
            <a:ext cx="110799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6.80%	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2" name="Text Box 13"/>
          <p:cNvSpPr txBox="1">
            <a:spLocks noChangeArrowheads="1"/>
          </p:cNvSpPr>
          <p:nvPr/>
        </p:nvSpPr>
        <p:spPr bwMode="auto">
          <a:xfrm>
            <a:off x="5181282" y="5976000"/>
            <a:ext cx="85792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5.96	</a:t>
            </a: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3" name="Text Box 13"/>
          <p:cNvSpPr txBox="1">
            <a:spLocks noChangeArrowheads="1"/>
          </p:cNvSpPr>
          <p:nvPr/>
        </p:nvSpPr>
        <p:spPr bwMode="auto">
          <a:xfrm>
            <a:off x="6160293" y="5976000"/>
            <a:ext cx="82105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3.46%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4" name="Text Box 13"/>
          <p:cNvSpPr txBox="1">
            <a:spLocks noChangeArrowheads="1"/>
          </p:cNvSpPr>
          <p:nvPr/>
        </p:nvSpPr>
        <p:spPr bwMode="auto">
          <a:xfrm>
            <a:off x="7149266" y="5976000"/>
            <a:ext cx="82105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3.66%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5" name="Text Box 13"/>
          <p:cNvSpPr txBox="1">
            <a:spLocks noChangeArrowheads="1"/>
          </p:cNvSpPr>
          <p:nvPr/>
        </p:nvSpPr>
        <p:spPr bwMode="auto">
          <a:xfrm>
            <a:off x="8146153" y="5976000"/>
            <a:ext cx="82105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5.31%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6" name="Text Box 13"/>
          <p:cNvSpPr txBox="1">
            <a:spLocks noChangeArrowheads="1"/>
          </p:cNvSpPr>
          <p:nvPr/>
        </p:nvSpPr>
        <p:spPr bwMode="auto">
          <a:xfrm>
            <a:off x="9066799" y="5976000"/>
            <a:ext cx="82105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5.81	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7" name="Text Box 13"/>
          <p:cNvSpPr txBox="1">
            <a:spLocks noChangeArrowheads="1"/>
          </p:cNvSpPr>
          <p:nvPr/>
        </p:nvSpPr>
        <p:spPr bwMode="auto">
          <a:xfrm>
            <a:off x="10065265" y="5976000"/>
            <a:ext cx="82105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8.55%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8" name="Text Box 13"/>
          <p:cNvSpPr txBox="1">
            <a:spLocks noChangeArrowheads="1"/>
          </p:cNvSpPr>
          <p:nvPr/>
        </p:nvSpPr>
        <p:spPr bwMode="auto">
          <a:xfrm>
            <a:off x="10965502" y="5981576"/>
            <a:ext cx="95090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anose="020F0502020204030204" pitchFamily="34" charset="0"/>
              </a:rPr>
              <a:t>14.29%</a:t>
            </a:r>
            <a:endParaRPr lang="it-IT" altLang="it-IT" sz="2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3" name="Text Box 2"/>
          <p:cNvSpPr txBox="1">
            <a:spLocks noChangeArrowheads="1"/>
          </p:cNvSpPr>
          <p:nvPr/>
        </p:nvSpPr>
        <p:spPr bwMode="auto">
          <a:xfrm>
            <a:off x="9904508" y="299069"/>
            <a:ext cx="1368000" cy="9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4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Fine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4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parte 1</a:t>
            </a:r>
            <a:endParaRPr lang="it-IT" altLang="it-IT" sz="2400" b="1" i="1" dirty="0"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0450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4500"/>
                            </p:stCondLst>
                            <p:childTnLst>
                              <p:par>
                                <p:cTn id="1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0"/>
                            </p:stCondLst>
                            <p:childTnLst>
                              <p:par>
                                <p:cTn id="1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500"/>
                            </p:stCondLst>
                            <p:childTnLst>
                              <p:par>
                                <p:cTn id="1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6500"/>
                            </p:stCondLst>
                            <p:childTnLst>
                              <p:par>
                                <p:cTn id="1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000"/>
                            </p:stCondLst>
                            <p:childTnLst>
                              <p:par>
                                <p:cTn id="1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7500"/>
                            </p:stCondLst>
                            <p:childTnLst>
                              <p:par>
                                <p:cTn id="1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000"/>
                            </p:stCondLst>
                            <p:childTnLst>
                              <p:par>
                                <p:cTn id="1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8500"/>
                            </p:stCondLst>
                            <p:childTnLst>
                              <p:par>
                                <p:cTn id="19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9000"/>
                            </p:stCondLst>
                            <p:childTnLst>
                              <p:par>
                                <p:cTn id="1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9500"/>
                            </p:stCondLst>
                            <p:childTnLst>
                              <p:par>
                                <p:cTn id="2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1500"/>
                            </p:stCondLst>
                            <p:childTnLst>
                              <p:par>
                                <p:cTn id="2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12500"/>
                            </p:stCondLst>
                            <p:childTnLst>
                              <p:par>
                                <p:cTn id="250" presetID="53" presetClass="entr" presetSubtype="16" repeatCount="3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 animBg="1"/>
      <p:bldP spid="18" grpId="0"/>
      <p:bldP spid="19" grpId="0"/>
      <p:bldP spid="20" grpId="0" animBg="1"/>
      <p:bldP spid="27" grpId="0"/>
      <p:bldP spid="28" grpId="0" animBg="1"/>
      <p:bldP spid="37" grpId="0" animBg="1"/>
      <p:bldP spid="40" grpId="0"/>
      <p:bldP spid="44" grpId="0"/>
      <p:bldP spid="45" grpId="0"/>
      <p:bldP spid="62" grpId="0" animBg="1"/>
      <p:bldP spid="69" grpId="0" animBg="1"/>
      <p:bldP spid="75" grpId="0"/>
      <p:bldP spid="83" grpId="0" animBg="1"/>
      <p:bldP spid="89" grpId="0"/>
      <p:bldP spid="90" grpId="0" animBg="1"/>
      <p:bldP spid="99" grpId="0"/>
      <p:bldP spid="100" grpId="0" animBg="1"/>
      <p:bldP spid="106" grpId="0"/>
      <p:bldP spid="107" grpId="0" animBg="1"/>
      <p:bldP spid="113" grpId="0"/>
      <p:bldP spid="114" grpId="0" animBg="1"/>
      <p:bldP spid="120" grpId="0"/>
      <p:bldP spid="121" grpId="0" animBg="1"/>
      <p:bldP spid="127" grpId="0"/>
      <p:bldP spid="135" grpId="0"/>
      <p:bldP spid="136" grpId="0"/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  <p:bldP spid="148" grpId="0"/>
      <p:bldP spid="149" grpId="0"/>
      <p:bldP spid="150" grpId="0"/>
      <p:bldP spid="151" grpId="0"/>
      <p:bldP spid="152" grpId="0"/>
      <p:bldP spid="153" grpId="0"/>
      <p:bldP spid="154" grpId="0"/>
      <p:bldP spid="155" grpId="0"/>
      <p:bldP spid="156" grpId="0"/>
      <p:bldP spid="157" grpId="0"/>
      <p:bldP spid="158" grpId="0"/>
      <p:bldP spid="53" grpId="0"/>
    </p:bldLst>
  </p:timing>
</p:sld>
</file>

<file path=ppt/theme/theme1.xml><?xml version="1.0" encoding="utf-8"?>
<a:theme xmlns:a="http://schemas.openxmlformats.org/drawingml/2006/main" name="Chiamata sipario">
  <a:themeElements>
    <a:clrScheme name="Chiamata sipario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hiamata sipari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Chiamata sipario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amata sipario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ezione">
  <a:themeElements>
    <a:clrScheme name="Sezion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1040</Words>
  <Application>Microsoft Office PowerPoint</Application>
  <PresentationFormat>Widescreen</PresentationFormat>
  <Paragraphs>303</Paragraphs>
  <Slides>32</Slides>
  <Notes>6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10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32</vt:i4>
      </vt:variant>
    </vt:vector>
  </HeadingPairs>
  <TitlesOfParts>
    <vt:vector size="44" baseType="lpstr">
      <vt:lpstr>Arial</vt:lpstr>
      <vt:lpstr>Arial Rounded MT Bold</vt:lpstr>
      <vt:lpstr>Calibri</vt:lpstr>
      <vt:lpstr>Century Gothic</vt:lpstr>
      <vt:lpstr>Impact</vt:lpstr>
      <vt:lpstr>Lucida Sans Unicode</vt:lpstr>
      <vt:lpstr>Segoe Print</vt:lpstr>
      <vt:lpstr>Tahoma</vt:lpstr>
      <vt:lpstr>Wingdings</vt:lpstr>
      <vt:lpstr>Wingdings 3</vt:lpstr>
      <vt:lpstr>Chiamata sipario</vt:lpstr>
      <vt:lpstr>Sezione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16</cp:revision>
  <dcterms:created xsi:type="dcterms:W3CDTF">2020-02-08T06:14:58Z</dcterms:created>
  <dcterms:modified xsi:type="dcterms:W3CDTF">2023-02-03T05:31:37Z</dcterms:modified>
</cp:coreProperties>
</file>