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9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42" autoAdjust="0"/>
    <p:restoredTop sz="94660"/>
  </p:normalViewPr>
  <p:slideViewPr>
    <p:cSldViewPr snapToGrid="0">
      <p:cViewPr varScale="1">
        <p:scale>
          <a:sx n="55" d="100"/>
          <a:sy n="55" d="100"/>
        </p:scale>
        <p:origin x="90" y="4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C50048-D46D-4BF8-A6A6-71C742F588A5}" type="datetimeFigureOut">
              <a:rPr lang="it-IT" smtClean="0"/>
              <a:t>08/02/2020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0DA76C-E4DB-464B-A3DD-1B0D5AD4FE4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7442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12214578" cy="6858000"/>
            <a:chOff x="0" y="0"/>
            <a:chExt cx="5770" cy="4320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hidden">
            <a:xfrm>
              <a:off x="5231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7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4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5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6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7" name="Rectangle 15"/>
            <p:cNvSpPr>
              <a:spLocks noChangeArrowheads="1"/>
            </p:cNvSpPr>
            <p:nvPr userDrawn="1"/>
          </p:nvSpPr>
          <p:spPr bwMode="hidden">
            <a:xfrm>
              <a:off x="4655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8" name="Rectangle 16"/>
            <p:cNvSpPr>
              <a:spLocks noChangeArrowheads="1"/>
            </p:cNvSpPr>
            <p:nvPr userDrawn="1"/>
          </p:nvSpPr>
          <p:spPr bwMode="hidden">
            <a:xfrm>
              <a:off x="4607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9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0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1" name="Rectangle 19"/>
            <p:cNvSpPr>
              <a:spLocks noChangeArrowheads="1"/>
            </p:cNvSpPr>
            <p:nvPr userDrawn="1"/>
          </p:nvSpPr>
          <p:spPr bwMode="hidden">
            <a:xfrm>
              <a:off x="4367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2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3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4" name="Freeform 22"/>
            <p:cNvSpPr>
              <a:spLocks/>
            </p:cNvSpPr>
            <p:nvPr userDrawn="1"/>
          </p:nvSpPr>
          <p:spPr bwMode="hidden">
            <a:xfrm>
              <a:off x="1" y="3875"/>
              <a:ext cx="5758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5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564248" name="Rectangle 24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600200"/>
            <a:ext cx="10363200" cy="1828800"/>
          </a:xfrm>
        </p:spPr>
        <p:txBody>
          <a:bodyPr/>
          <a:lstStyle>
            <a:lvl1pPr>
              <a:defRPr sz="3600"/>
            </a:lvl1pPr>
          </a:lstStyle>
          <a:p>
            <a:pPr lvl="0"/>
            <a:r>
              <a:rPr lang="it-IT" altLang="it-IT" noProof="0" smtClean="0"/>
              <a:t>Fare clic per modificare lo stile del titolo</a:t>
            </a:r>
          </a:p>
        </p:txBody>
      </p:sp>
      <p:sp>
        <p:nvSpPr>
          <p:cNvPr id="564249" name="Rectangle 2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it-IT" altLang="it-IT" noProof="0" smtClean="0"/>
              <a:t>Fare clic per modificare lo stile del sottotitolo dello schema</a:t>
            </a:r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dt" sz="quarter" idx="10"/>
          </p:nvPr>
        </p:nvSpPr>
        <p:spPr>
          <a:xfrm>
            <a:off x="609600" y="6243638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7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8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68484-49E0-4349-9663-BE86605364C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68675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383329-4FDA-49FE-B975-29130195FC5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07613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2557" y="1709737"/>
            <a:ext cx="10515600" cy="2852738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2557" y="4589860"/>
            <a:ext cx="10515600" cy="1500188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79D8DE-6EE9-4F78-97B4-97A6B440E45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45206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50933" cy="4530329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231467" y="1600200"/>
            <a:ext cx="5350933" cy="4530329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2787F9-399B-4B5A-B9ED-22FAF26C1A8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66127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3" y="365526"/>
            <a:ext cx="10515600" cy="132516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1027" y="1681162"/>
            <a:ext cx="515620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41027" y="2505077"/>
            <a:ext cx="515620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6" y="1681162"/>
            <a:ext cx="518442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6" y="2505077"/>
            <a:ext cx="518442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7B627E-F014-4197-AC35-6E9969E6334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9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75190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4C1C93-FB20-43E6-A14C-5D23BCB1B45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12567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EB8FA1-F4F2-4AB8-A307-851C97170B5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05986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85AD98-F4A8-4DDC-A708-98334826D6C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243478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D204C9-1728-462D-8C8E-415D1372E1D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29772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A785B7-13ED-428E-A95B-198992167AC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09799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7416"/>
            <a:ext cx="2743200" cy="5853113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7416"/>
            <a:ext cx="7958667" cy="5853113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AEF630-3726-4D57-93E7-DD4CF5E66B0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157095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81680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07596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99829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3325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90281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9611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71443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0214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598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6771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415063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346114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123354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721333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07672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334907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918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0"/>
            <a:ext cx="12214578" cy="6858000"/>
            <a:chOff x="0" y="0"/>
            <a:chExt cx="5770" cy="4320"/>
          </a:xfrm>
        </p:grpSpPr>
        <p:sp>
          <p:nvSpPr>
            <p:cNvPr id="563203" name="Rectangle 3"/>
            <p:cNvSpPr>
              <a:spLocks noChangeArrowheads="1"/>
            </p:cNvSpPr>
            <p:nvPr userDrawn="1"/>
          </p:nvSpPr>
          <p:spPr bwMode="hidden">
            <a:xfrm>
              <a:off x="5231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4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5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6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7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8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9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0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1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2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3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4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5" name="Rectangle 15"/>
            <p:cNvSpPr>
              <a:spLocks noChangeArrowheads="1"/>
            </p:cNvSpPr>
            <p:nvPr userDrawn="1"/>
          </p:nvSpPr>
          <p:spPr bwMode="hidden">
            <a:xfrm>
              <a:off x="4655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6" name="Rectangle 16"/>
            <p:cNvSpPr>
              <a:spLocks noChangeArrowheads="1"/>
            </p:cNvSpPr>
            <p:nvPr userDrawn="1"/>
          </p:nvSpPr>
          <p:spPr bwMode="hidden">
            <a:xfrm>
              <a:off x="4607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7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8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9" name="Rectangle 19"/>
            <p:cNvSpPr>
              <a:spLocks noChangeArrowheads="1"/>
            </p:cNvSpPr>
            <p:nvPr userDrawn="1"/>
          </p:nvSpPr>
          <p:spPr bwMode="hidden">
            <a:xfrm>
              <a:off x="4367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0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1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2" name="Freeform 22"/>
            <p:cNvSpPr>
              <a:spLocks/>
            </p:cNvSpPr>
            <p:nvPr userDrawn="1"/>
          </p:nvSpPr>
          <p:spPr bwMode="hidden">
            <a:xfrm>
              <a:off x="1" y="3875"/>
              <a:ext cx="5758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3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563224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7416"/>
            <a:ext cx="10972800" cy="1140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563225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3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563226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563227" name="Rectangle 2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3638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fld id="{E50C3730-881A-4FBB-BA01-D9944D32FF3D}" type="slidenum">
              <a:rPr lang="it-IT" altLang="it-IT" smtClean="0"/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 altLang="it-IT"/>
          </a:p>
        </p:txBody>
      </p:sp>
      <p:sp>
        <p:nvSpPr>
          <p:cNvPr id="563228" name="Rectangle 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4059572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15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l"/>
        <a:defRPr sz="21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anose="05000000000000000000" pitchFamily="2" charset="2"/>
        <a:buChar char="l"/>
        <a:defRPr sz="1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15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anose="05000000000000000000" pitchFamily="2" charset="2"/>
        <a:buChar char="l"/>
        <a:defRPr sz="15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61560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jpeg"/><Relationship Id="rId3" Type="http://schemas.openxmlformats.org/officeDocument/2006/relationships/image" Target="../media/image2.png"/><Relationship Id="rId7" Type="http://schemas.openxmlformats.org/officeDocument/2006/relationships/image" Target="../media/image9.jpeg"/><Relationship Id="rId12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png"/><Relationship Id="rId10" Type="http://schemas.openxmlformats.org/officeDocument/2006/relationships/image" Target="../media/image12.jpeg"/><Relationship Id="rId4" Type="http://schemas.openxmlformats.org/officeDocument/2006/relationships/image" Target="../media/image6.png"/><Relationship Id="rId9" Type="http://schemas.openxmlformats.org/officeDocument/2006/relationships/image" Target="../media/image11.jpeg"/><Relationship Id="rId1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8.png"/><Relationship Id="rId5" Type="http://schemas.openxmlformats.org/officeDocument/2006/relationships/image" Target="../media/image6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18.png"/><Relationship Id="rId3" Type="http://schemas.openxmlformats.org/officeDocument/2006/relationships/image" Target="../media/image20.jpeg"/><Relationship Id="rId7" Type="http://schemas.openxmlformats.org/officeDocument/2006/relationships/image" Target="../media/image2.png"/><Relationship Id="rId12" Type="http://schemas.openxmlformats.org/officeDocument/2006/relationships/image" Target="../media/image26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png"/><Relationship Id="rId11" Type="http://schemas.openxmlformats.org/officeDocument/2006/relationships/image" Target="../media/image25.png"/><Relationship Id="rId5" Type="http://schemas.openxmlformats.org/officeDocument/2006/relationships/image" Target="../media/image3.png"/><Relationship Id="rId10" Type="http://schemas.openxmlformats.org/officeDocument/2006/relationships/image" Target="../media/image24.png"/><Relationship Id="rId4" Type="http://schemas.openxmlformats.org/officeDocument/2006/relationships/image" Target="../media/image21.jpeg"/><Relationship Id="rId9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8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.png"/><Relationship Id="rId7" Type="http://schemas.openxmlformats.org/officeDocument/2006/relationships/image" Target="../media/image30.png"/><Relationship Id="rId12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9.png"/><Relationship Id="rId11" Type="http://schemas.openxmlformats.org/officeDocument/2006/relationships/image" Target="../media/image6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8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12" Type="http://schemas.openxmlformats.org/officeDocument/2006/relationships/image" Target="../media/image3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8.jpeg"/><Relationship Id="rId11" Type="http://schemas.openxmlformats.org/officeDocument/2006/relationships/image" Target="../media/image2.png"/><Relationship Id="rId5" Type="http://schemas.openxmlformats.org/officeDocument/2006/relationships/image" Target="../media/image37.jpeg"/><Relationship Id="rId10" Type="http://schemas.openxmlformats.org/officeDocument/2006/relationships/image" Target="../media/image42.jpeg"/><Relationship Id="rId4" Type="http://schemas.openxmlformats.org/officeDocument/2006/relationships/image" Target="../media/image36.jpeg"/><Relationship Id="rId9" Type="http://schemas.openxmlformats.org/officeDocument/2006/relationships/image" Target="../media/image41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12" Type="http://schemas.openxmlformats.org/officeDocument/2006/relationships/image" Target="../media/image3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7.jpeg"/><Relationship Id="rId11" Type="http://schemas.openxmlformats.org/officeDocument/2006/relationships/image" Target="../media/image2.png"/><Relationship Id="rId5" Type="http://schemas.openxmlformats.org/officeDocument/2006/relationships/image" Target="../media/image46.jpeg"/><Relationship Id="rId10" Type="http://schemas.openxmlformats.org/officeDocument/2006/relationships/image" Target="../media/image51.jpeg"/><Relationship Id="rId4" Type="http://schemas.openxmlformats.org/officeDocument/2006/relationships/image" Target="../media/image45.jpeg"/><Relationship Id="rId9" Type="http://schemas.openxmlformats.org/officeDocument/2006/relationships/image" Target="../media/image50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2.png"/><Relationship Id="rId7" Type="http://schemas.openxmlformats.org/officeDocument/2006/relationships/image" Target="../media/image5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10" Type="http://schemas.openxmlformats.org/officeDocument/2006/relationships/image" Target="../media/image58.png"/><Relationship Id="rId4" Type="http://schemas.openxmlformats.org/officeDocument/2006/relationships/image" Target="../media/image52.png"/><Relationship Id="rId9" Type="http://schemas.openxmlformats.org/officeDocument/2006/relationships/image" Target="../media/image5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jpeg"/><Relationship Id="rId3" Type="http://schemas.openxmlformats.org/officeDocument/2006/relationships/image" Target="../media/image2.png"/><Relationship Id="rId7" Type="http://schemas.openxmlformats.org/officeDocument/2006/relationships/image" Target="../media/image6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0.jpeg"/><Relationship Id="rId5" Type="http://schemas.openxmlformats.org/officeDocument/2006/relationships/image" Target="../media/image45.jpeg"/><Relationship Id="rId4" Type="http://schemas.openxmlformats.org/officeDocument/2006/relationships/image" Target="../media/image59.jpeg"/><Relationship Id="rId9" Type="http://schemas.openxmlformats.org/officeDocument/2006/relationships/image" Target="../media/image6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7" Type="http://schemas.openxmlformats.org/officeDocument/2006/relationships/image" Target="../media/image67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7" Type="http://schemas.openxmlformats.org/officeDocument/2006/relationships/image" Target="../media/image67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Text Box 2"/>
          <p:cNvSpPr txBox="1">
            <a:spLocks noChangeArrowheads="1"/>
          </p:cNvSpPr>
          <p:nvPr/>
        </p:nvSpPr>
        <p:spPr bwMode="auto">
          <a:xfrm>
            <a:off x="3989785" y="3200295"/>
            <a:ext cx="4283869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Assemblea 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Ordinaria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642"/>
          <a:stretch/>
        </p:blipFill>
        <p:spPr>
          <a:xfrm>
            <a:off x="2662666" y="1124086"/>
            <a:ext cx="6866667" cy="168145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142185" y="4564152"/>
            <a:ext cx="4283869" cy="715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4106327" y="5375455"/>
            <a:ext cx="42838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</a:t>
            </a:r>
            <a:r>
              <a:rPr lang="it-IT" altLang="it-IT" sz="3200" b="1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arte 1</a:t>
            </a:r>
            <a:endParaRPr lang="it-IT" altLang="it-IT" sz="3200" b="1" i="1" dirty="0"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4096417"/>
      </p:ext>
    </p:extLst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7" name="Text Box 9"/>
          <p:cNvSpPr txBox="1">
            <a:spLocks noChangeArrowheads="1"/>
          </p:cNvSpPr>
          <p:nvPr/>
        </p:nvSpPr>
        <p:spPr bwMode="auto">
          <a:xfrm>
            <a:off x="2001507" y="526244"/>
            <a:ext cx="807945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48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Assemblea Ordinaria 2020</a:t>
            </a:r>
            <a:endParaRPr lang="it-IT" altLang="it-IT" sz="48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1018" name="Text Box 10"/>
          <p:cNvSpPr txBox="1">
            <a:spLocks noChangeArrowheads="1"/>
          </p:cNvSpPr>
          <p:nvPr/>
        </p:nvSpPr>
        <p:spPr bwMode="auto">
          <a:xfrm>
            <a:off x="4993860" y="2294406"/>
            <a:ext cx="218046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990600"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90600"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90600"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90600"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90600"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90600" fontAlgn="base">
              <a:spcBef>
                <a:spcPct val="0"/>
              </a:spcBef>
              <a:spcAft>
                <a:spcPct val="0"/>
              </a:spcAft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90600" fontAlgn="base">
              <a:spcBef>
                <a:spcPct val="0"/>
              </a:spcBef>
              <a:spcAft>
                <a:spcPct val="0"/>
              </a:spcAft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90600" fontAlgn="base">
              <a:spcBef>
                <a:spcPct val="0"/>
              </a:spcBef>
              <a:spcAft>
                <a:spcPct val="0"/>
              </a:spcAft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90600" fontAlgn="base">
              <a:spcBef>
                <a:spcPct val="0"/>
              </a:spcBef>
              <a:spcAft>
                <a:spcPct val="0"/>
              </a:spcAft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it-IT" altLang="it-IT" sz="40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</a:t>
            </a:r>
            <a:r>
              <a:rPr lang="it-IT" altLang="it-IT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’attività</a:t>
            </a:r>
            <a:endParaRPr lang="it-IT" altLang="it-IT" sz="40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1019" name="Text Box 11"/>
          <p:cNvSpPr txBox="1">
            <a:spLocks noChangeArrowheads="1"/>
          </p:cNvSpPr>
          <p:nvPr/>
        </p:nvSpPr>
        <p:spPr bwMode="auto">
          <a:xfrm>
            <a:off x="4429066" y="3104031"/>
            <a:ext cx="333148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4000" i="1" dirty="0">
                <a:solidFill>
                  <a:srgbClr val="A50E82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le statistiche</a:t>
            </a:r>
          </a:p>
        </p:txBody>
      </p:sp>
      <p:sp>
        <p:nvSpPr>
          <p:cNvPr id="171020" name="Text Box 12"/>
          <p:cNvSpPr txBox="1">
            <a:spLocks noChangeArrowheads="1"/>
          </p:cNvSpPr>
          <p:nvPr/>
        </p:nvSpPr>
        <p:spPr bwMode="auto">
          <a:xfrm>
            <a:off x="4370087" y="3913656"/>
            <a:ext cx="340990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le classifiche</a:t>
            </a:r>
          </a:p>
        </p:txBody>
      </p:sp>
      <p:sp>
        <p:nvSpPr>
          <p:cNvPr id="171021" name="Text Box 13"/>
          <p:cNvSpPr txBox="1">
            <a:spLocks noChangeArrowheads="1"/>
          </p:cNvSpPr>
          <p:nvPr/>
        </p:nvSpPr>
        <p:spPr bwMode="auto">
          <a:xfrm>
            <a:off x="4030338" y="4723281"/>
            <a:ext cx="394986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ed altro ancora</a:t>
            </a:r>
          </a:p>
        </p:txBody>
      </p:sp>
      <p:sp>
        <p:nvSpPr>
          <p:cNvPr id="171025" name="Text Box 17"/>
          <p:cNvSpPr txBox="1">
            <a:spLocks noChangeArrowheads="1"/>
          </p:cNvSpPr>
          <p:nvPr/>
        </p:nvSpPr>
        <p:spPr bwMode="auto">
          <a:xfrm>
            <a:off x="3871216" y="5534653"/>
            <a:ext cx="4305859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buona visione</a:t>
            </a:r>
          </a:p>
        </p:txBody>
      </p:sp>
      <p:pic>
        <p:nvPicPr>
          <p:cNvPr id="12" name="Immagin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3" name="AutoShape 2" descr="Risultati immagini per emotico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457200"/>
            <a:endParaRPr lang="it-IT">
              <a:solidFill>
                <a:prstClr val="white"/>
              </a:solidFill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57788" y="2340000"/>
            <a:ext cx="2056737" cy="18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554279"/>
      </p:ext>
    </p:extLst>
  </p:cSld>
  <p:clrMapOvr>
    <a:masterClrMapping/>
  </p:clrMapOvr>
  <p:transition advTm="14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10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10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1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1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1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5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1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1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5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1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1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25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250"/>
                            </p:stCondLst>
                            <p:childTnLst>
                              <p:par>
                                <p:cTn id="31" presetID="53" presetClass="exit" presetSubtype="32" fill="hold" grpId="1" nodeType="afterEffect">
                                  <p:stCondLst>
                                    <p:cond delay="4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1710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1710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710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3" presetClass="exit" presetSubtype="32" fill="hold" grpId="1" nodeType="withEffect">
                                  <p:stCondLst>
                                    <p:cond delay="4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1710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1710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710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3" presetClass="exit" presetSubtype="32" fill="hold" grpId="1" nodeType="withEffect">
                                  <p:stCondLst>
                                    <p:cond delay="4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1710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1710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710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3" presetClass="exit" presetSubtype="32" fill="hold" grpId="1" nodeType="withEffect">
                                  <p:stCondLst>
                                    <p:cond delay="4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500"/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710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0"/>
                            </p:stCondLst>
                            <p:childTnLst>
                              <p:par>
                                <p:cTn id="5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10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10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017" grpId="0"/>
      <p:bldP spid="171018" grpId="0" autoUpdateAnimBg="0"/>
      <p:bldP spid="171018" grpId="1"/>
      <p:bldP spid="171019" grpId="0" autoUpdateAnimBg="0"/>
      <p:bldP spid="171019" grpId="1"/>
      <p:bldP spid="171020" grpId="0" autoUpdateAnimBg="0"/>
      <p:bldP spid="171020" grpId="1"/>
      <p:bldP spid="171021" grpId="0" autoUpdateAnimBg="0"/>
      <p:bldP spid="171021" grpId="1"/>
      <p:bldP spid="171025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22" name="Text Box 2"/>
          <p:cNvSpPr txBox="1">
            <a:spLocks noChangeArrowheads="1"/>
          </p:cNvSpPr>
          <p:nvPr/>
        </p:nvSpPr>
        <p:spPr bwMode="auto">
          <a:xfrm>
            <a:off x="4476691" y="872323"/>
            <a:ext cx="327076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800" i="1" u="sng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Ordine del Giorno</a:t>
            </a:r>
          </a:p>
        </p:txBody>
      </p:sp>
      <p:sp>
        <p:nvSpPr>
          <p:cNvPr id="235523" name="Text Box 3"/>
          <p:cNvSpPr txBox="1">
            <a:spLocks noChangeArrowheads="1"/>
          </p:cNvSpPr>
          <p:nvPr/>
        </p:nvSpPr>
        <p:spPr bwMode="auto">
          <a:xfrm>
            <a:off x="2880000" y="1619250"/>
            <a:ext cx="655185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1.- Elezione degli organi assembleari</a:t>
            </a:r>
          </a:p>
        </p:txBody>
      </p:sp>
      <p:sp>
        <p:nvSpPr>
          <p:cNvPr id="235530" name="Text Box 10"/>
          <p:cNvSpPr txBox="1">
            <a:spLocks noChangeArrowheads="1"/>
          </p:cNvSpPr>
          <p:nvPr/>
        </p:nvSpPr>
        <p:spPr bwMode="auto">
          <a:xfrm>
            <a:off x="3486150" y="6334125"/>
            <a:ext cx="335348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</a:p>
        </p:txBody>
      </p:sp>
      <p:sp>
        <p:nvSpPr>
          <p:cNvPr id="235531" name="Text Box 11"/>
          <p:cNvSpPr txBox="1">
            <a:spLocks noChangeArrowheads="1"/>
          </p:cNvSpPr>
          <p:nvPr/>
        </p:nvSpPr>
        <p:spPr bwMode="auto">
          <a:xfrm>
            <a:off x="2159705" y="159732"/>
            <a:ext cx="789209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800" i="1" dirty="0">
                <a:solidFill>
                  <a:srgbClr val="FF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L’assemblea si svolgerà secondo il seguente</a:t>
            </a:r>
          </a:p>
        </p:txBody>
      </p:sp>
      <p:pic>
        <p:nvPicPr>
          <p:cNvPr id="15" name="Immagin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2880000" y="2160000"/>
            <a:ext cx="680327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2.- Relazione tecnico-morale del C.D.</a:t>
            </a:r>
          </a:p>
        </p:txBody>
      </p:sp>
      <p:sp>
        <p:nvSpPr>
          <p:cNvPr id="17" name="Text Box 3"/>
          <p:cNvSpPr txBox="1">
            <a:spLocks noChangeArrowheads="1"/>
          </p:cNvSpPr>
          <p:nvPr/>
        </p:nvSpPr>
        <p:spPr bwMode="auto">
          <a:xfrm>
            <a:off x="2880000" y="2700000"/>
            <a:ext cx="443929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3.- Relazione  finanziaria</a:t>
            </a:r>
          </a:p>
        </p:txBody>
      </p:sp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2880000" y="3240000"/>
            <a:ext cx="671183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4.- Relazione  Revisori Fondo Comune</a:t>
            </a:r>
          </a:p>
        </p:txBody>
      </p:sp>
      <p:sp>
        <p:nvSpPr>
          <p:cNvPr id="24" name="Text Box 3"/>
          <p:cNvSpPr txBox="1">
            <a:spLocks noChangeArrowheads="1"/>
          </p:cNvSpPr>
          <p:nvPr/>
        </p:nvSpPr>
        <p:spPr bwMode="auto">
          <a:xfrm>
            <a:off x="2880000" y="3780000"/>
            <a:ext cx="79155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5.- Relazione  Responsabile Apparecchiature</a:t>
            </a:r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2880000" y="4320000"/>
            <a:ext cx="648684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6.- Discussione relazioni e votazione</a:t>
            </a: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2880000" y="4860000"/>
            <a:ext cx="382239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7.- Varie ed eventuali</a:t>
            </a:r>
          </a:p>
        </p:txBody>
      </p:sp>
      <p:sp>
        <p:nvSpPr>
          <p:cNvPr id="27" name="Text Box 3"/>
          <p:cNvSpPr txBox="1">
            <a:spLocks noChangeArrowheads="1"/>
          </p:cNvSpPr>
          <p:nvPr/>
        </p:nvSpPr>
        <p:spPr bwMode="auto">
          <a:xfrm>
            <a:off x="2880000" y="5400000"/>
            <a:ext cx="334085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8.- Chiusura lavori</a:t>
            </a:r>
          </a:p>
        </p:txBody>
      </p:sp>
      <p:pic>
        <p:nvPicPr>
          <p:cNvPr id="28" name="Immagin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788790"/>
      </p:ext>
    </p:extLst>
  </p:cSld>
  <p:clrMapOvr>
    <a:masterClrMapping/>
  </p:clrMapOvr>
  <p:transition spd="med" advTm="11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55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55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5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5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500"/>
                            </p:stCondLst>
                            <p:childTnLst>
                              <p:par>
                                <p:cTn id="44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500"/>
                            </p:stCondLst>
                            <p:childTnLst>
                              <p:par>
                                <p:cTn id="49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22" grpId="0"/>
      <p:bldP spid="235523" grpId="0"/>
      <p:bldP spid="235531" grpId="0"/>
      <p:bldP spid="16" grpId="0"/>
      <p:bldP spid="17" grpId="0"/>
      <p:bldP spid="23" grpId="0"/>
      <p:bldP spid="24" grpId="0"/>
      <p:bldP spid="25" grpId="0"/>
      <p:bldP spid="26" grpId="0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0" name="Text Box 10"/>
          <p:cNvSpPr txBox="1">
            <a:spLocks noChangeArrowheads="1"/>
          </p:cNvSpPr>
          <p:nvPr/>
        </p:nvSpPr>
        <p:spPr bwMode="auto">
          <a:xfrm>
            <a:off x="3486150" y="6334125"/>
            <a:ext cx="335348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08422" y="431001"/>
            <a:ext cx="7859652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tabLst>
                <a:tab pos="3771900" algn="l"/>
              </a:tabLst>
              <a:defRPr/>
            </a:pPr>
            <a:r>
              <a:rPr lang="it-IT" altLang="it-IT" sz="4400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</a:t>
            </a:r>
            <a:r>
              <a:rPr lang="it-IT" altLang="it-IT" sz="4400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el </a:t>
            </a:r>
            <a:r>
              <a:rPr lang="it-IT" altLang="it-IT" sz="4400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ringraziarvi </a:t>
            </a:r>
            <a:endParaRPr lang="it-IT" altLang="it-IT" sz="4400" i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4400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la </a:t>
            </a:r>
            <a:r>
              <a:rPr lang="it-IT" altLang="it-IT" sz="4400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vostra partecipazione</a:t>
            </a:r>
          </a:p>
          <a:p>
            <a:pPr algn="ctr" defTabSz="457200">
              <a:defRPr/>
            </a:pPr>
            <a:r>
              <a:rPr lang="it-IT" altLang="it-IT" sz="4400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</a:t>
            </a:r>
            <a:r>
              <a:rPr lang="it-IT" altLang="it-IT" sz="4400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diamo il benvenuto…</a:t>
            </a:r>
            <a:endParaRPr lang="it-IT" altLang="it-IT" sz="4400" i="1" dirty="0">
              <a:solidFill>
                <a:srgbClr val="FF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" name="Text Box 15"/>
          <p:cNvSpPr txBox="1">
            <a:spLocks noChangeArrowheads="1"/>
          </p:cNvSpPr>
          <p:nvPr/>
        </p:nvSpPr>
        <p:spPr bwMode="auto">
          <a:xfrm>
            <a:off x="3809861" y="5361518"/>
            <a:ext cx="482863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…sperando di non </a:t>
            </a:r>
          </a:p>
          <a:p>
            <a:pPr defTabSz="457200">
              <a:defRPr/>
            </a:pPr>
            <a:r>
              <a:rPr lang="it-IT" altLang="it-IT" sz="40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annoiarvi troppo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196" y="2605328"/>
            <a:ext cx="4220164" cy="2200582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764163"/>
      </p:ext>
    </p:extLst>
  </p:cSld>
  <p:clrMapOvr>
    <a:masterClrMapping/>
  </p:clrMapOvr>
  <p:transition spd="med" advTm="1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7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9279" y="1950049"/>
            <a:ext cx="3712411" cy="3609527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0916" y="3352650"/>
            <a:ext cx="1143160" cy="714475"/>
          </a:xfrm>
          <a:prstGeom prst="rect">
            <a:avLst/>
          </a:prstGeom>
        </p:spPr>
      </p:pic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3756141" y="33338"/>
            <a:ext cx="4426276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400" i="1" u="sng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Consiglio </a:t>
            </a:r>
            <a:r>
              <a:rPr lang="it-IT" altLang="it-IT" sz="3400" i="1" u="sng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Direttivo</a:t>
            </a:r>
            <a:endParaRPr lang="it-IT" altLang="it-IT" sz="3400" i="1" u="sng" dirty="0">
              <a:solidFill>
                <a:srgbClr val="FF33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9" name="Picture 5" descr="StegherMario"/>
          <p:cNvPicPr>
            <a:picLocks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687" y="907257"/>
            <a:ext cx="890588" cy="102631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7" descr="GiordanoCostantino"/>
          <p:cNvPicPr>
            <a:picLocks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56955">
            <a:off x="4058841" y="1497150"/>
            <a:ext cx="809625" cy="10239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magine 10"/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07802">
            <a:off x="3266966" y="2796087"/>
            <a:ext cx="810000" cy="1026000"/>
          </a:xfrm>
          <a:prstGeom prst="rect">
            <a:avLst/>
          </a:prstGeom>
          <a:effectLst>
            <a:glow rad="38100">
              <a:srgbClr val="000000"/>
            </a:glow>
          </a:effectLst>
        </p:spPr>
      </p:pic>
      <p:pic>
        <p:nvPicPr>
          <p:cNvPr id="12" name="Immagine 11"/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09981">
            <a:off x="3559291" y="4276937"/>
            <a:ext cx="810000" cy="1026000"/>
          </a:xfrm>
          <a:prstGeom prst="rect">
            <a:avLst/>
          </a:prstGeom>
          <a:effectLst>
            <a:glow rad="38100">
              <a:srgbClr val="000000"/>
            </a:glow>
          </a:effectLst>
        </p:spPr>
      </p:pic>
      <p:pic>
        <p:nvPicPr>
          <p:cNvPr id="13" name="Picture 10" descr="ZanellatiAdeno"/>
          <p:cNvPicPr>
            <a:picLocks noChangeArrowheads="1"/>
          </p:cNvPicPr>
          <p:nvPr/>
        </p:nvPicPr>
        <p:blipFill>
          <a:blip r:embed="rId10" cstate="print">
            <a:lum bright="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480000">
            <a:off x="4679156" y="5376863"/>
            <a:ext cx="809625" cy="102631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1" descr="CostaDario"/>
          <p:cNvPicPr>
            <a:picLocks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798508">
            <a:off x="6256735" y="5445706"/>
            <a:ext cx="809625" cy="102512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Immagine 14"/>
          <p:cNvPicPr>
            <a:picLocks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24"/>
          <a:stretch>
            <a:fillRect/>
          </a:stretch>
        </p:blipFill>
        <p:spPr bwMode="auto">
          <a:xfrm rot="7454994">
            <a:off x="7468791" y="4505325"/>
            <a:ext cx="890588" cy="1026319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4" descr="SartoriGuido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040000">
            <a:off x="7902178" y="2972991"/>
            <a:ext cx="837010" cy="102512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9" descr="SantiMauro"/>
          <p:cNvPicPr>
            <a:picLocks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626508">
            <a:off x="7191971" y="1591270"/>
            <a:ext cx="809625" cy="102512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9490527"/>
      </p:ext>
    </p:extLst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298" name="Text Box 2"/>
          <p:cNvSpPr txBox="1">
            <a:spLocks noChangeArrowheads="1"/>
          </p:cNvSpPr>
          <p:nvPr/>
        </p:nvSpPr>
        <p:spPr bwMode="auto">
          <a:xfrm>
            <a:off x="4749247" y="4801791"/>
            <a:ext cx="2611356" cy="993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dirty="0">
                <a:solidFill>
                  <a:srgbClr val="ED3FC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Presidente</a:t>
            </a:r>
          </a:p>
          <a:p>
            <a:pPr algn="ctr" defTabSz="457200">
              <a:lnSpc>
                <a:spcPct val="50000"/>
              </a:lnSpc>
              <a:defRPr/>
            </a:pPr>
            <a:endParaRPr lang="it-IT" altLang="it-IT" sz="4050" i="1" dirty="0">
              <a:solidFill>
                <a:srgbClr val="ED3FC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4405477" y="1290637"/>
            <a:ext cx="334771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37139" y="2204070"/>
            <a:ext cx="1932000" cy="252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81414" y="26004"/>
            <a:ext cx="783731" cy="762011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2920" y="308749"/>
            <a:ext cx="288000" cy="1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385201"/>
      </p:ext>
    </p:extLst>
  </p:cSld>
  <p:clrMapOvr>
    <a:masterClrMapping/>
  </p:clrMapOvr>
  <p:transition spd="slow" advTm="3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39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39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39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9298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371" name="Text Box 19"/>
          <p:cNvSpPr txBox="1">
            <a:spLocks noChangeArrowheads="1"/>
          </p:cNvSpPr>
          <p:nvPr/>
        </p:nvSpPr>
        <p:spPr bwMode="auto">
          <a:xfrm>
            <a:off x="2311831" y="1872854"/>
            <a:ext cx="225651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Santi Mauro</a:t>
            </a:r>
          </a:p>
        </p:txBody>
      </p:sp>
      <p:sp>
        <p:nvSpPr>
          <p:cNvPr id="228356" name="Text Box 4"/>
          <p:cNvSpPr txBox="1">
            <a:spLocks noChangeArrowheads="1"/>
          </p:cNvSpPr>
          <p:nvPr/>
        </p:nvSpPr>
        <p:spPr bwMode="auto">
          <a:xfrm>
            <a:off x="2311200" y="2412000"/>
            <a:ext cx="263565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  <a:cs typeface="Lucida Sans Unicode" panose="020B0602030504020204" pitchFamily="34" charset="0"/>
              </a:rPr>
              <a:t>Vice-Presidente</a:t>
            </a:r>
          </a:p>
        </p:txBody>
      </p:sp>
      <p:pic>
        <p:nvPicPr>
          <p:cNvPr id="228357" name="Picture 5" descr="GiordanoCostantin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2988000"/>
            <a:ext cx="852488" cy="107870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8375" name="Text Box 23"/>
          <p:cNvSpPr txBox="1">
            <a:spLocks noChangeArrowheads="1"/>
          </p:cNvSpPr>
          <p:nvPr/>
        </p:nvSpPr>
        <p:spPr bwMode="auto">
          <a:xfrm>
            <a:off x="2311200" y="3060000"/>
            <a:ext cx="264085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Giordano Tino</a:t>
            </a:r>
          </a:p>
        </p:txBody>
      </p:sp>
      <p:sp>
        <p:nvSpPr>
          <p:cNvPr id="228358" name="Text Box 6"/>
          <p:cNvSpPr txBox="1">
            <a:spLocks noChangeArrowheads="1"/>
          </p:cNvSpPr>
          <p:nvPr/>
        </p:nvSpPr>
        <p:spPr bwMode="auto">
          <a:xfrm>
            <a:off x="2311200" y="3600000"/>
            <a:ext cx="320312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Segretario-Cassiere</a:t>
            </a:r>
          </a:p>
        </p:txBody>
      </p:sp>
      <p:pic>
        <p:nvPicPr>
          <p:cNvPr id="228359" name="Picture 7" descr="CostaDari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5364000"/>
            <a:ext cx="852488" cy="107989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8376" name="Text Box 24"/>
          <p:cNvSpPr txBox="1">
            <a:spLocks noChangeArrowheads="1"/>
          </p:cNvSpPr>
          <p:nvPr/>
        </p:nvSpPr>
        <p:spPr bwMode="auto">
          <a:xfrm>
            <a:off x="2311200" y="4284000"/>
            <a:ext cx="261437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Sartori Guido 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28360" name="Text Box 8"/>
          <p:cNvSpPr txBox="1">
            <a:spLocks noChangeArrowheads="1"/>
          </p:cNvSpPr>
          <p:nvPr/>
        </p:nvSpPr>
        <p:spPr bwMode="auto">
          <a:xfrm>
            <a:off x="2311200" y="4824000"/>
            <a:ext cx="277672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00B0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Apparecchiature</a:t>
            </a:r>
          </a:p>
        </p:txBody>
      </p:sp>
      <p:sp>
        <p:nvSpPr>
          <p:cNvPr id="228377" name="Text Box 25"/>
          <p:cNvSpPr txBox="1">
            <a:spLocks noChangeArrowheads="1"/>
          </p:cNvSpPr>
          <p:nvPr/>
        </p:nvSpPr>
        <p:spPr bwMode="auto">
          <a:xfrm>
            <a:off x="2311200" y="5436000"/>
            <a:ext cx="224131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28362" name="Text Box 10"/>
          <p:cNvSpPr txBox="1">
            <a:spLocks noChangeArrowheads="1"/>
          </p:cNvSpPr>
          <p:nvPr/>
        </p:nvSpPr>
        <p:spPr bwMode="auto">
          <a:xfrm>
            <a:off x="2311200" y="5976000"/>
            <a:ext cx="277672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Apparecchiature</a:t>
            </a:r>
          </a:p>
        </p:txBody>
      </p:sp>
      <p:pic>
        <p:nvPicPr>
          <p:cNvPr id="17" name="Picture 17" descr="SantiMauro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64" y="1800000"/>
            <a:ext cx="852488" cy="107989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 Box 30"/>
          <p:cNvSpPr txBox="1">
            <a:spLocks noChangeArrowheads="1"/>
          </p:cNvSpPr>
          <p:nvPr/>
        </p:nvSpPr>
        <p:spPr bwMode="auto">
          <a:xfrm>
            <a:off x="3361944" y="795337"/>
            <a:ext cx="537762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</a:t>
            </a:r>
            <a:r>
              <a:rPr lang="it-IT" altLang="it-IT" sz="3200" i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onsiglieri e </a:t>
            </a:r>
            <a:r>
              <a:rPr lang="it-IT" altLang="it-IT" sz="3200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loro incarichi</a:t>
            </a:r>
          </a:p>
        </p:txBody>
      </p:sp>
      <p:pic>
        <p:nvPicPr>
          <p:cNvPr id="19" name="Immagin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265590"/>
            <a:ext cx="866896" cy="1066282"/>
          </a:xfrm>
          <a:prstGeom prst="rect">
            <a:avLst/>
          </a:prstGeom>
        </p:spPr>
      </p:pic>
      <p:pic>
        <p:nvPicPr>
          <p:cNvPr id="21" name="Immagin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81414" y="26004"/>
            <a:ext cx="783731" cy="762011"/>
          </a:xfrm>
          <a:prstGeom prst="rect">
            <a:avLst/>
          </a:prstGeom>
        </p:spPr>
      </p:pic>
      <p:pic>
        <p:nvPicPr>
          <p:cNvPr id="23" name="Immagin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8" name="Immagine 17"/>
          <p:cNvPicPr>
            <a:picLocks/>
          </p:cNvPicPr>
          <p:nvPr/>
        </p:nvPicPr>
        <p:blipFill>
          <a:blip r:embed="rId8"/>
          <a:stretch>
            <a:fillRect/>
          </a:stretch>
        </p:blipFill>
        <p:spPr>
          <a:xfrm>
            <a:off x="1440000" y="4204800"/>
            <a:ext cx="853200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0" name="Immagine 19"/>
          <p:cNvPicPr>
            <a:picLocks/>
          </p:cNvPicPr>
          <p:nvPr/>
        </p:nvPicPr>
        <p:blipFill>
          <a:blip r:embed="rId9"/>
          <a:stretch>
            <a:fillRect/>
          </a:stretch>
        </p:blipFill>
        <p:spPr>
          <a:xfrm>
            <a:off x="6541200" y="1800000"/>
            <a:ext cx="853200" cy="108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4" name="Text Box 19"/>
          <p:cNvSpPr txBox="1">
            <a:spLocks noChangeArrowheads="1"/>
          </p:cNvSpPr>
          <p:nvPr/>
        </p:nvSpPr>
        <p:spPr bwMode="auto">
          <a:xfrm>
            <a:off x="7408800" y="1872000"/>
            <a:ext cx="302897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 err="1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Mischiatti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Mauro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7408800" y="2412000"/>
            <a:ext cx="274305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b="1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Apparecchiature</a:t>
            </a:r>
          </a:p>
        </p:txBody>
      </p:sp>
      <p:pic>
        <p:nvPicPr>
          <p:cNvPr id="26" name="Immagine 2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541200" y="2988000"/>
            <a:ext cx="853200" cy="1122744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27" name="Text Box 23"/>
          <p:cNvSpPr txBox="1">
            <a:spLocks noChangeArrowheads="1"/>
          </p:cNvSpPr>
          <p:nvPr/>
        </p:nvSpPr>
        <p:spPr bwMode="auto">
          <a:xfrm>
            <a:off x="7408800" y="3060000"/>
            <a:ext cx="236545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Battisti Luca</a:t>
            </a:r>
          </a:p>
        </p:txBody>
      </p:sp>
      <p:sp>
        <p:nvSpPr>
          <p:cNvPr id="28" name="Text Box 4"/>
          <p:cNvSpPr txBox="1">
            <a:spLocks noChangeArrowheads="1"/>
          </p:cNvSpPr>
          <p:nvPr/>
        </p:nvSpPr>
        <p:spPr bwMode="auto">
          <a:xfrm>
            <a:off x="7408800" y="3600000"/>
            <a:ext cx="158569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b="1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Software</a:t>
            </a:r>
          </a:p>
        </p:txBody>
      </p:sp>
      <p:pic>
        <p:nvPicPr>
          <p:cNvPr id="29" name="Immagine 28"/>
          <p:cNvPicPr>
            <a:picLocks/>
          </p:cNvPicPr>
          <p:nvPr/>
        </p:nvPicPr>
        <p:blipFill>
          <a:blip r:embed="rId11"/>
          <a:stretch>
            <a:fillRect/>
          </a:stretch>
        </p:blipFill>
        <p:spPr>
          <a:xfrm>
            <a:off x="6540092" y="4176000"/>
            <a:ext cx="853200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0" name="Text Box 24"/>
          <p:cNvSpPr txBox="1">
            <a:spLocks noChangeArrowheads="1"/>
          </p:cNvSpPr>
          <p:nvPr/>
        </p:nvSpPr>
        <p:spPr bwMode="auto">
          <a:xfrm>
            <a:off x="7407289" y="4248000"/>
            <a:ext cx="344325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 err="1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Unterkofler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Robert</a:t>
            </a:r>
          </a:p>
        </p:txBody>
      </p:sp>
      <p:sp>
        <p:nvSpPr>
          <p:cNvPr id="31" name="Text Box 8"/>
          <p:cNvSpPr txBox="1">
            <a:spLocks noChangeArrowheads="1"/>
          </p:cNvSpPr>
          <p:nvPr/>
        </p:nvSpPr>
        <p:spPr bwMode="auto">
          <a:xfrm>
            <a:off x="7408800" y="4824000"/>
            <a:ext cx="158569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b="1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Software</a:t>
            </a:r>
          </a:p>
        </p:txBody>
      </p:sp>
      <p:pic>
        <p:nvPicPr>
          <p:cNvPr id="32" name="Picture 11" descr="ZanellatiAdeno"/>
          <p:cNvPicPr>
            <a:picLocks noChangeAspect="1" noChangeArrowheads="1"/>
          </p:cNvPicPr>
          <p:nvPr/>
        </p:nvPicPr>
        <p:blipFill>
          <a:blip r:embed="rId12" cstate="print">
            <a:lum bright="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1200" y="5364000"/>
            <a:ext cx="852488" cy="10810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 Box 25"/>
          <p:cNvSpPr txBox="1">
            <a:spLocks noChangeArrowheads="1"/>
          </p:cNvSpPr>
          <p:nvPr/>
        </p:nvSpPr>
        <p:spPr bwMode="auto">
          <a:xfrm>
            <a:off x="7408800" y="5436000"/>
            <a:ext cx="268605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 err="1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Zanellati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Aden</a:t>
            </a:r>
          </a:p>
        </p:txBody>
      </p:sp>
      <p:sp>
        <p:nvSpPr>
          <p:cNvPr id="34" name="Text Box 10"/>
          <p:cNvSpPr txBox="1">
            <a:spLocks noChangeArrowheads="1"/>
          </p:cNvSpPr>
          <p:nvPr/>
        </p:nvSpPr>
        <p:spPr bwMode="auto">
          <a:xfrm>
            <a:off x="7408800" y="5976000"/>
            <a:ext cx="325518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b="1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Designazione servizi</a:t>
            </a:r>
          </a:p>
        </p:txBody>
      </p:sp>
      <p:pic>
        <p:nvPicPr>
          <p:cNvPr id="35" name="Immagine 3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2920" y="308749"/>
            <a:ext cx="288000" cy="1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36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med" advTm="23000">
        <p15:prstTrans prst="peelOff" invX="1"/>
      </p:transition>
    </mc:Choice>
    <mc:Fallback xmlns="">
      <p:transition spd="med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8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8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83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283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8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50"/>
                            </p:stCondLst>
                            <p:childTnLst>
                              <p:par>
                                <p:cTn id="37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83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283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83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83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75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283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283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28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250"/>
                            </p:stCondLst>
                            <p:childTnLst>
                              <p:par>
                                <p:cTn id="52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83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283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75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283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283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8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250"/>
                            </p:stCondLst>
                            <p:childTnLst>
                              <p:par>
                                <p:cTn id="67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283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283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283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283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75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28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28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8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250"/>
                            </p:stCondLst>
                            <p:childTnLst>
                              <p:par>
                                <p:cTn id="82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75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250"/>
                            </p:stCondLst>
                            <p:childTnLst>
                              <p:par>
                                <p:cTn id="98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750"/>
                            </p:stCondLst>
                            <p:childTnLst>
                              <p:par>
                                <p:cTn id="10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250"/>
                            </p:stCondLst>
                            <p:childTnLst>
                              <p:par>
                                <p:cTn id="114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750"/>
                            </p:stCondLst>
                            <p:childTnLst>
                              <p:par>
                                <p:cTn id="1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5250"/>
                            </p:stCondLst>
                            <p:childTnLst>
                              <p:par>
                                <p:cTn id="130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6750"/>
                            </p:stCondLst>
                            <p:childTnLst>
                              <p:par>
                                <p:cTn id="1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8371" grpId="0"/>
      <p:bldP spid="228356" grpId="0"/>
      <p:bldP spid="228375" grpId="0"/>
      <p:bldP spid="228358" grpId="0"/>
      <p:bldP spid="228376" grpId="0"/>
      <p:bldP spid="228360" grpId="0"/>
      <p:bldP spid="228377" grpId="0"/>
      <p:bldP spid="228362" grpId="0"/>
      <p:bldP spid="22" grpId="0"/>
      <p:bldP spid="24" grpId="0"/>
      <p:bldP spid="25" grpId="0"/>
      <p:bldP spid="27" grpId="0"/>
      <p:bldP spid="28" grpId="0"/>
      <p:bldP spid="30" grpId="0"/>
      <p:bldP spid="31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7" name="Text Box 30"/>
          <p:cNvSpPr txBox="1">
            <a:spLocks noChangeArrowheads="1"/>
          </p:cNvSpPr>
          <p:nvPr/>
        </p:nvSpPr>
        <p:spPr bwMode="auto">
          <a:xfrm>
            <a:off x="2881818" y="962977"/>
            <a:ext cx="633789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</a:t>
            </a:r>
            <a:r>
              <a:rPr lang="it-IT" altLang="it-IT" sz="3200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elibere del Consiglio Direttivo</a:t>
            </a:r>
            <a:endParaRPr lang="it-IT" altLang="it-IT" sz="3200" i="1" u="sng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" name="Text Box 15"/>
          <p:cNvSpPr txBox="1">
            <a:spLocks noChangeArrowheads="1"/>
          </p:cNvSpPr>
          <p:nvPr/>
        </p:nvSpPr>
        <p:spPr bwMode="auto">
          <a:xfrm>
            <a:off x="1819796" y="2037874"/>
            <a:ext cx="8340488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Nel corso della </a:t>
            </a:r>
            <a:r>
              <a:rPr lang="it-IT" altLang="it-IT" sz="2800" i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stagione il  Consiglio Direttivo</a:t>
            </a:r>
            <a:endParaRPr lang="it-IT" altLang="it-IT" sz="2800" i="1" dirty="0">
              <a:solidFill>
                <a:srgbClr val="FF33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 </a:t>
            </a:r>
            <a:r>
              <a:rPr lang="it-IT" altLang="it-IT" sz="2800" i="1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è riunito regolarmente</a:t>
            </a:r>
            <a:r>
              <a:rPr lang="it-IT" altLang="it-IT" sz="2800" i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,  </a:t>
            </a:r>
            <a:r>
              <a:rPr lang="it-IT" altLang="it-IT" sz="2800" i="1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prendendo in esame </a:t>
            </a:r>
            <a:endParaRPr lang="it-IT" altLang="it-IT" sz="2800" i="1" dirty="0" smtClean="0">
              <a:solidFill>
                <a:srgbClr val="FF33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le </a:t>
            </a:r>
            <a:r>
              <a:rPr lang="it-IT" altLang="it-IT" sz="2800" i="1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varie </a:t>
            </a:r>
            <a:r>
              <a:rPr lang="it-IT" altLang="it-IT" sz="2800" i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problematiche </a:t>
            </a:r>
            <a:r>
              <a:rPr lang="it-IT" altLang="it-IT" sz="2800" i="1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della </a:t>
            </a:r>
            <a:r>
              <a:rPr lang="it-IT" altLang="it-IT" sz="2800" i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vita associativa</a:t>
            </a:r>
            <a:r>
              <a:rPr lang="it-IT" altLang="it-IT" sz="2800" i="1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600216" y="2252452"/>
            <a:ext cx="8861015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</a:t>
            </a:r>
            <a:r>
              <a:rPr lang="it-IT" altLang="it-IT" sz="32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empre attento </a:t>
            </a:r>
            <a:r>
              <a:rPr lang="it-IT" altLang="it-IT" sz="3200" i="1" dirty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all’evoluzione </a:t>
            </a:r>
            <a:r>
              <a:rPr lang="it-IT" altLang="it-IT" sz="32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tecnologica 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Consiglio Direttivo ha provveduto</a:t>
            </a:r>
            <a:endParaRPr lang="it-IT" altLang="it-IT" sz="3200" i="1" dirty="0">
              <a:solidFill>
                <a:srgbClr val="14F70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anche quest’anno all’acquisto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i="1" dirty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nuove apparecchiature</a:t>
            </a:r>
          </a:p>
        </p:txBody>
      </p:sp>
      <p:sp>
        <p:nvSpPr>
          <p:cNvPr id="9" name="Text Box 15"/>
          <p:cNvSpPr txBox="1">
            <a:spLocks noChangeArrowheads="1"/>
          </p:cNvSpPr>
          <p:nvPr/>
        </p:nvSpPr>
        <p:spPr bwMode="auto">
          <a:xfrm>
            <a:off x="2367978" y="3668554"/>
            <a:ext cx="7548926" cy="1877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verbali del Consiglio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sono pubblicati 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el nostro sito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alla sezione Area riservata/Comunicazioni</a:t>
            </a:r>
          </a:p>
          <a:p>
            <a:pPr algn="ctr" defTabSz="457200">
              <a:defRPr/>
            </a:pPr>
            <a:endParaRPr lang="it-IT" altLang="it-IT" sz="3200" i="1" dirty="0">
              <a:solidFill>
                <a:srgbClr val="FF33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1" name="Immagin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1414" y="26004"/>
            <a:ext cx="783731" cy="762011"/>
          </a:xfrm>
          <a:prstGeom prst="rect">
            <a:avLst/>
          </a:prstGeom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2920" y="308749"/>
            <a:ext cx="288000" cy="1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018593"/>
      </p:ext>
    </p:extLst>
  </p:cSld>
  <p:clrMapOvr>
    <a:masterClrMapping/>
  </p:clrMapOvr>
  <p:transition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2" presetClass="exit" presetSubtype="2" fill="hold" grpId="1" nodeType="afterEffect">
                                  <p:stCondLst>
                                    <p:cond delay="6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1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8" grpId="1"/>
      <p:bldP spid="10" grpId="0"/>
      <p:bldP spid="9" grpId="0"/>
      <p:bldP spid="9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2204646" y="822750"/>
            <a:ext cx="779937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Gli ultimi acquisti </a:t>
            </a: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sono </a:t>
            </a: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stati i seguenti: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3646800" y="1584000"/>
            <a:ext cx="4245329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-"/>
              <a:defRPr/>
            </a:pPr>
            <a:r>
              <a:rPr lang="it-IT" altLang="it-IT" sz="27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1  </a:t>
            </a:r>
            <a:r>
              <a:rPr lang="it-IT" altLang="it-IT" sz="2700" i="1" dirty="0" err="1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ReiPro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MICROGATE</a:t>
            </a:r>
            <a:endParaRPr lang="it-IT" altLang="it-IT" sz="27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3646800" y="1990800"/>
            <a:ext cx="5413983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Char char="-"/>
              <a:defRPr/>
            </a:pPr>
            <a:r>
              <a:rPr lang="it-IT" altLang="it-IT" sz="27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1 Videocamera ID </a:t>
            </a:r>
            <a:r>
              <a:rPr lang="it-IT" altLang="it-IT" sz="2700" i="1" dirty="0" err="1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Cam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ALGE</a:t>
            </a:r>
            <a:endParaRPr lang="it-IT" altLang="it-IT" sz="27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8" name="Text Box 10"/>
          <p:cNvSpPr txBox="1">
            <a:spLocks noChangeArrowheads="1"/>
          </p:cNvSpPr>
          <p:nvPr/>
        </p:nvSpPr>
        <p:spPr bwMode="auto">
          <a:xfrm>
            <a:off x="3646800" y="2397600"/>
            <a:ext cx="5633402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-"/>
              <a:defRPr/>
            </a:pPr>
            <a:r>
              <a:rPr lang="it-IT" altLang="it-IT" sz="27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1 Trasmettitore wireless ALGE</a:t>
            </a:r>
            <a:endParaRPr lang="it-IT" altLang="it-IT" sz="27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3646800" y="2804400"/>
            <a:ext cx="5206554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27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1 Fotocellula wireless ALGE</a:t>
            </a:r>
            <a:endParaRPr lang="it-IT" altLang="it-IT" sz="27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67118" y="5064615"/>
            <a:ext cx="2372056" cy="1276528"/>
          </a:xfrm>
          <a:prstGeom prst="rect">
            <a:avLst/>
          </a:prstGeom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8169" y="4952000"/>
            <a:ext cx="2277782" cy="1368000"/>
          </a:xfrm>
          <a:prstGeom prst="rect">
            <a:avLst/>
          </a:prstGeom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62769" y="4897832"/>
            <a:ext cx="1707780" cy="1440000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58881" y="4914723"/>
            <a:ext cx="1810901" cy="1440000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48033" y="4888267"/>
            <a:ext cx="1825142" cy="1584000"/>
          </a:xfrm>
          <a:prstGeom prst="rect">
            <a:avLst/>
          </a:prstGeom>
        </p:spPr>
      </p:pic>
      <p:sp>
        <p:nvSpPr>
          <p:cNvPr id="21" name="Text Box 12"/>
          <p:cNvSpPr txBox="1">
            <a:spLocks noChangeArrowheads="1"/>
          </p:cNvSpPr>
          <p:nvPr/>
        </p:nvSpPr>
        <p:spPr bwMode="auto">
          <a:xfrm>
            <a:off x="3645164" y="3211200"/>
            <a:ext cx="4123308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27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1 Coppia cuffie ALGE</a:t>
            </a:r>
            <a:endParaRPr lang="it-IT" altLang="it-IT" sz="27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4" name="Text Box 12"/>
          <p:cNvSpPr txBox="1">
            <a:spLocks noChangeArrowheads="1"/>
          </p:cNvSpPr>
          <p:nvPr/>
        </p:nvSpPr>
        <p:spPr bwMode="auto">
          <a:xfrm>
            <a:off x="3646800" y="3618000"/>
            <a:ext cx="3144066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27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2  Notebook HP</a:t>
            </a:r>
            <a:endParaRPr lang="it-IT" altLang="it-IT" sz="27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6" name="Text Box 12"/>
          <p:cNvSpPr txBox="1">
            <a:spLocks noChangeArrowheads="1"/>
          </p:cNvSpPr>
          <p:nvPr/>
        </p:nvSpPr>
        <p:spPr bwMode="auto">
          <a:xfrm>
            <a:off x="3646800" y="4024800"/>
            <a:ext cx="4839786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27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</a:t>
            </a:r>
            <a:r>
              <a:rPr lang="it-IT" altLang="it-IT" sz="27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Stampanti Canon </a:t>
            </a:r>
            <a:r>
              <a:rPr lang="it-IT" altLang="it-IT" sz="2700" i="1" dirty="0" err="1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Pixma</a:t>
            </a:r>
            <a:endParaRPr lang="it-IT" altLang="it-IT" sz="27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7" name="Immagine 2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64125" y="4829914"/>
            <a:ext cx="2172343" cy="1584000"/>
          </a:xfrm>
          <a:prstGeom prst="rect">
            <a:avLst/>
          </a:prstGeom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24302" y="5348481"/>
            <a:ext cx="1797847" cy="684000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681414" y="26004"/>
            <a:ext cx="783731" cy="762011"/>
          </a:xfrm>
          <a:prstGeom prst="rect">
            <a:avLst/>
          </a:prstGeom>
        </p:spPr>
      </p:pic>
      <p:pic>
        <p:nvPicPr>
          <p:cNvPr id="23" name="Immagine 2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2920" y="308749"/>
            <a:ext cx="288000" cy="1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447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6000">
        <p:dissolve/>
      </p:transition>
    </mc:Choice>
    <mc:Fallback xmlns="">
      <p:transition advTm="16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xit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53" presetClass="exit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53" presetClass="exit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000"/>
                            </p:stCondLst>
                            <p:childTnLst>
                              <p:par>
                                <p:cTn id="70" presetID="53" presetClass="exit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0"/>
                            </p:stCondLst>
                            <p:childTnLst>
                              <p:par>
                                <p:cTn id="86" presetID="53" presetClass="exit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2" presetID="53" presetClass="exit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6" grpId="0"/>
      <p:bldP spid="18" grpId="0"/>
      <p:bldP spid="22" grpId="0"/>
      <p:bldP spid="21" grpId="0"/>
      <p:bldP spid="24" grpId="0"/>
      <p:bldP spid="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9" name="Text Box 3"/>
          <p:cNvSpPr txBox="1">
            <a:spLocks noChangeArrowheads="1"/>
          </p:cNvSpPr>
          <p:nvPr/>
        </p:nvSpPr>
        <p:spPr bwMode="auto">
          <a:xfrm>
            <a:off x="2007876" y="782742"/>
            <a:ext cx="833561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Principali apparecchiature di cui disponiamo:</a:t>
            </a:r>
          </a:p>
        </p:txBody>
      </p:sp>
      <p:sp>
        <p:nvSpPr>
          <p:cNvPr id="377862" name="Text Box 6"/>
          <p:cNvSpPr txBox="1">
            <a:spLocks noChangeArrowheads="1"/>
          </p:cNvSpPr>
          <p:nvPr/>
        </p:nvSpPr>
        <p:spPr bwMode="auto">
          <a:xfrm>
            <a:off x="2001291" y="5354241"/>
            <a:ext cx="8095358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 tratta indubbiamente di 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 invidiabile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parco 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apparecchiature</a:t>
            </a:r>
          </a:p>
          <a:p>
            <a:pPr algn="ctr"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che ci colloca fra le più 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fornite Associazioni 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7867" name="Text Box 11"/>
          <p:cNvSpPr txBox="1">
            <a:spLocks noChangeArrowheads="1"/>
          </p:cNvSpPr>
          <p:nvPr/>
        </p:nvSpPr>
        <p:spPr bwMode="auto">
          <a:xfrm>
            <a:off x="3524250" y="1440000"/>
            <a:ext cx="556402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47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Apparecchiature scriventi</a:t>
            </a:r>
          </a:p>
        </p:txBody>
      </p:sp>
      <p:sp>
        <p:nvSpPr>
          <p:cNvPr id="377868" name="Text Box 12"/>
          <p:cNvSpPr txBox="1">
            <a:spLocks noChangeArrowheads="1"/>
          </p:cNvSpPr>
          <p:nvPr/>
        </p:nvSpPr>
        <p:spPr bwMode="auto">
          <a:xfrm>
            <a:off x="3524250" y="1843200"/>
            <a:ext cx="574881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37 </a:t>
            </a:r>
            <a:r>
              <a:rPr lang="it-IT" altLang="it-IT" sz="2800" i="1" dirty="0" err="1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Scriventini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(</a:t>
            </a:r>
            <a:r>
              <a:rPr lang="it-IT" altLang="it-IT" sz="2800" i="1" dirty="0" err="1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Timy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e similari)</a:t>
            </a:r>
          </a:p>
        </p:txBody>
      </p:sp>
      <p:sp>
        <p:nvSpPr>
          <p:cNvPr id="377869" name="Text Box 13"/>
          <p:cNvSpPr txBox="1">
            <a:spLocks noChangeArrowheads="1"/>
          </p:cNvSpPr>
          <p:nvPr/>
        </p:nvSpPr>
        <p:spPr bwMode="auto">
          <a:xfrm>
            <a:off x="3524250" y="2250000"/>
            <a:ext cx="64084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74 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Tabelloni  fra numerici e grafici</a:t>
            </a:r>
          </a:p>
        </p:txBody>
      </p:sp>
      <p:sp>
        <p:nvSpPr>
          <p:cNvPr id="377870" name="Text Box 14"/>
          <p:cNvSpPr txBox="1">
            <a:spLocks noChangeArrowheads="1"/>
          </p:cNvSpPr>
          <p:nvPr/>
        </p:nvSpPr>
        <p:spPr bwMode="auto">
          <a:xfrm>
            <a:off x="3528000" y="2653200"/>
            <a:ext cx="432554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Orologi di partenza</a:t>
            </a:r>
          </a:p>
        </p:txBody>
      </p:sp>
      <p:sp>
        <p:nvSpPr>
          <p:cNvPr id="377871" name="Text Box 15"/>
          <p:cNvSpPr txBox="1">
            <a:spLocks noChangeArrowheads="1"/>
          </p:cNvSpPr>
          <p:nvPr/>
        </p:nvSpPr>
        <p:spPr bwMode="auto">
          <a:xfrm>
            <a:off x="3492000" y="3060000"/>
            <a:ext cx="304839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67 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Fotocellule</a:t>
            </a:r>
          </a:p>
        </p:txBody>
      </p:sp>
      <p:sp>
        <p:nvSpPr>
          <p:cNvPr id="377872" name="Text Box 16"/>
          <p:cNvSpPr txBox="1">
            <a:spLocks noChangeArrowheads="1"/>
          </p:cNvSpPr>
          <p:nvPr/>
        </p:nvSpPr>
        <p:spPr bwMode="auto">
          <a:xfrm>
            <a:off x="3492000" y="3463200"/>
            <a:ext cx="292900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Cancelletti</a:t>
            </a:r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16" name="Text Box 16"/>
          <p:cNvSpPr txBox="1">
            <a:spLocks noChangeArrowheads="1"/>
          </p:cNvSpPr>
          <p:nvPr/>
        </p:nvSpPr>
        <p:spPr bwMode="auto">
          <a:xfrm>
            <a:off x="3492000" y="3866400"/>
            <a:ext cx="401065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4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Sistemi fotofinish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6"/>
          <p:cNvSpPr txBox="1">
            <a:spLocks noChangeArrowheads="1"/>
          </p:cNvSpPr>
          <p:nvPr/>
        </p:nvSpPr>
        <p:spPr bwMode="auto">
          <a:xfrm>
            <a:off x="3492000" y="4269600"/>
            <a:ext cx="453912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4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Sistemi transponder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9" name="Text Box 16"/>
          <p:cNvSpPr txBox="1">
            <a:spLocks noChangeArrowheads="1"/>
          </p:cNvSpPr>
          <p:nvPr/>
        </p:nvSpPr>
        <p:spPr bwMode="auto">
          <a:xfrm>
            <a:off x="3492000" y="4672800"/>
            <a:ext cx="536794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2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Sistemi piastre per nuoto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5" name="Immagin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1414" y="26004"/>
            <a:ext cx="783731" cy="762011"/>
          </a:xfrm>
          <a:prstGeom prst="rect">
            <a:avLst/>
          </a:prstGeom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2920" y="308749"/>
            <a:ext cx="288000" cy="1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469225"/>
      </p:ext>
    </p:extLst>
  </p:cSld>
  <p:clrMapOvr>
    <a:masterClrMapping/>
  </p:clrMapOvr>
  <p:transition advTm="1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78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78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77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77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7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7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7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7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7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778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778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778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778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500"/>
                            </p:stCondLst>
                            <p:childTnLst>
                              <p:par>
                                <p:cTn id="36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78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778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23" presetClass="entr" presetSubtype="16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750"/>
                            </p:stCondLst>
                            <p:childTnLst>
                              <p:par>
                                <p:cTn id="46" presetID="23" presetClass="entr" presetSubtype="16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900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25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778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778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77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7859" grpId="0"/>
      <p:bldP spid="377862" grpId="0"/>
      <p:bldP spid="377867" grpId="0"/>
      <p:bldP spid="377868" grpId="0"/>
      <p:bldP spid="377869" grpId="0"/>
      <p:bldP spid="377870" grpId="0"/>
      <p:bldP spid="377871" grpId="0"/>
      <p:bldP spid="377872" grpId="0"/>
      <p:bldP spid="16" grpId="0"/>
      <p:bldP spid="17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16" descr="Hocke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Immagin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000" y="2610000"/>
            <a:ext cx="540544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5" descr="Pallaman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1" t="5571" r="5571" b="5571"/>
          <a:stretch>
            <a:fillRect/>
          </a:stretch>
        </p:blipFill>
        <p:spPr bwMode="auto">
          <a:xfrm>
            <a:off x="4500000" y="2610000"/>
            <a:ext cx="539353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Immagin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00000" y="2610000"/>
            <a:ext cx="53935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7" name="Immagin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000" y="2610000"/>
            <a:ext cx="540544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8" descr="fondo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000" y="2610000"/>
            <a:ext cx="539353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1" name="Immagin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2" name="Picture 18" descr="fondo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Immagine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000" y="2610000"/>
            <a:ext cx="539353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Immagine 3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5" name="Immagine 3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0000" y="2610000"/>
            <a:ext cx="53935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7" name="Picture 25" descr="Pallamano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1" t="5571" r="5571" b="5571"/>
          <a:stretch>
            <a:fillRect/>
          </a:stretch>
        </p:blipFill>
        <p:spPr bwMode="auto">
          <a:xfrm>
            <a:off x="72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Immagin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000" y="2610000"/>
            <a:ext cx="539353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6" descr="Hocke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21" name="Text Box 4"/>
          <p:cNvSpPr txBox="1">
            <a:spLocks noChangeArrowheads="1"/>
          </p:cNvSpPr>
          <p:nvPr/>
        </p:nvSpPr>
        <p:spPr bwMode="auto">
          <a:xfrm>
            <a:off x="2370017" y="1571236"/>
            <a:ext cx="7424597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uesta dotazione di primissimo ordine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ci consente di far fronte  con successo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a qualsiasi richiesta di cronometraggio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proveniente sia dalla nostra zona che da 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altre 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onsorelle  Associazioni, quando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non dalla stessa Federazione.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0" name="Text Box 4"/>
          <p:cNvSpPr txBox="1">
            <a:spLocks noChangeArrowheads="1"/>
          </p:cNvSpPr>
          <p:nvPr/>
        </p:nvSpPr>
        <p:spPr bwMode="auto">
          <a:xfrm>
            <a:off x="3322894" y="4996860"/>
            <a:ext cx="5823646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 ogni caso cercando  di offrire</a:t>
            </a:r>
          </a:p>
          <a:p>
            <a:pPr algn="ctr" defTabSz="457200">
              <a:defRPr/>
            </a:pP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empre il massimo della qualità</a:t>
            </a:r>
            <a:endParaRPr lang="it-IT" altLang="it-IT" sz="28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endParaRPr lang="it-IT" altLang="it-IT" sz="28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6" name="Immagine 3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050689"/>
      </p:ext>
    </p:extLst>
  </p:cSld>
  <p:clrMapOvr>
    <a:masterClrMapping/>
  </p:clrMapOvr>
  <p:transition advTm="1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87" presetID="64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7 2.59259E-6 L 2.08333E-7 -0.25 " pathEditMode="relative" rAng="0" ptsTypes="AA">
                                      <p:cBhvr>
                                        <p:cTn id="8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6 2.59259E-6 L 2.08333E-6 -0.25 " pathEditMode="relative" rAng="0" ptsTypes="AA">
                                      <p:cBhvr>
                                        <p:cTn id="9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16667E-6 2.59259E-6 L 4.16667E-6 -0.25 " pathEditMode="relative" rAng="0" ptsTypes="AA">
                                      <p:cBhvr>
                                        <p:cTn id="9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16667E-6 2.59259E-6 L -4.16667E-6 -0.25 " pathEditMode="relative" rAng="0" ptsTypes="AA">
                                      <p:cBhvr>
                                        <p:cTn id="9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6 2.59259E-6 L -2.08333E-6 -0.25 " pathEditMode="relative" rAng="0" ptsTypes="AA">
                                      <p:cBhvr>
                                        <p:cTn id="9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7 2.59259E-6 L -2.08333E-7 -0.25 " pathEditMode="relative" rAng="0" ptsTypes="AA">
                                      <p:cBhvr>
                                        <p:cTn id="9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66667E-6 2.59259E-6 L 1.66667E-6 -0.25 " pathEditMode="relative" rAng="0" ptsTypes="AA">
                                      <p:cBhvr>
                                        <p:cTn id="10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54167E-6 2.59259E-6 L 3.54167E-6 -0.25 " pathEditMode="relative" rAng="0" ptsTypes="AA">
                                      <p:cBhvr>
                                        <p:cTn id="10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7 2.59259E-6 L 2.08333E-7 0.25 " pathEditMode="relative" rAng="0" ptsTypes="AA">
                                      <p:cBhvr>
                                        <p:cTn id="10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6 2.59259E-6 L 2.08333E-6 0.25 " pathEditMode="relative" rAng="0" ptsTypes="AA">
                                      <p:cBhvr>
                                        <p:cTn id="10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16667E-6 2.59259E-6 L 4.16667E-6 0.25 " pathEditMode="relative" rAng="0" ptsTypes="AA">
                                      <p:cBhvr>
                                        <p:cTn id="10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16667E-6 2.59259E-6 L -4.16667E-6 0.25 " pathEditMode="relative" rAng="0" ptsTypes="AA">
                                      <p:cBhvr>
                                        <p:cTn id="11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6 2.59259E-6 L -2.08333E-6 0.25 " pathEditMode="relative" rAng="0" ptsTypes="AA">
                                      <p:cBhvr>
                                        <p:cTn id="1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7 2.59259E-6 L -2.08333E-7 0.25 " pathEditMode="relative" rAng="0" ptsTypes="AA">
                                      <p:cBhvr>
                                        <p:cTn id="11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66667E-6 2.59259E-6 L 1.66667E-6 0.25 " pathEditMode="relative" rAng="0" ptsTypes="AA">
                                      <p:cBhvr>
                                        <p:cTn id="11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54167E-6 2.59259E-6 L 3.54167E-6 0.25 " pathEditMode="relative" rAng="0" ptsTypes="AA">
                                      <p:cBhvr>
                                        <p:cTn id="11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000"/>
                            </p:stCondLst>
                            <p:childTnLst>
                              <p:par>
                                <p:cTn id="12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2" dur="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3" dur="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0770"/>
                            </p:stCondLst>
                            <p:childTnLst>
                              <p:par>
                                <p:cTn id="126" presetID="53" presetClass="entr" presetSubtype="16" repeatCount="3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16" descr="Hocke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2613" y="2160000"/>
            <a:ext cx="809625" cy="810816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2613" y="2160000"/>
            <a:ext cx="809625" cy="810816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5" descr="Pallaman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1" t="5571" r="5571" b="5571"/>
          <a:stretch>
            <a:fillRect/>
          </a:stretch>
        </p:blipFill>
        <p:spPr bwMode="auto">
          <a:xfrm>
            <a:off x="5662613" y="2160000"/>
            <a:ext cx="809625" cy="810816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Immagine 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62613" y="2160000"/>
            <a:ext cx="809625" cy="81081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62613" y="2160000"/>
            <a:ext cx="809625" cy="81081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0" name="Immagine 2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2613" y="2160000"/>
            <a:ext cx="809625" cy="810816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8" descr="fondo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2613" y="2160000"/>
            <a:ext cx="809625" cy="810816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Immagine 3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62613" y="2160000"/>
            <a:ext cx="809625" cy="81081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3" name="Picture 13" descr="bandiera olimpica"/>
          <p:cNvPicPr preferRelativeResize="0">
            <a:picLocks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2613" y="2160000"/>
            <a:ext cx="809625" cy="810816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3526302" y="4578922"/>
            <a:ext cx="511204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consuntivo dettagliato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ell’attività 2019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verrà illustrato più avanti</a:t>
            </a:r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40818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593363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4.07407E-6 L 3.75E-6 -0.1875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937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4.07407E-6 L 0.25 -0.1875 " pathEditMode="relative" rAng="0" ptsTypes="AA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-937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4.07407E-6 L 0.25 -4.07407E-6 " pathEditMode="relative" rAng="0" ptsTypes="AA">
                                      <p:cBhvr>
                                        <p:cTn id="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4.07407E-6 L 0.25 0.1875 " pathEditMode="relative" rAng="0" ptsTypes="AA">
                                      <p:cBhvr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937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4.07407E-6 L 3.75E-6 0.1875 " pathEditMode="relative" rAng="0" ptsTypes="AA">
                                      <p:cBhvr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37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4.07407E-6 L -0.24675 0.18542 " pathEditMode="relative" rAng="0" ptsTypes="AA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44" y="9259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4.07407E-6 L -0.25 -4.07407E-6 " pathEditMode="relative" rAng="0" ptsTypes="AA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08 -0.0037 L -0.23607 -0.18472 " pathEditMode="relative" rAng="0" ptsTypes="AA">
                                      <p:cBhvr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49" y="-9051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4.07407E-6 C 0.06901 -4.07407E-6 0.125 0.04213 0.125 0.09375 C 0.125 0.14561 0.06901 0.1875 3.75E-6 0.1875 C -0.06901 0.1875 -0.125 0.14561 -0.125 0.09375 C -0.125 0.04213 -0.06901 -4.07407E-6 3.75E-6 -4.07407E-6 Z " pathEditMode="relative" rAng="0" ptsTypes="AAAAA">
                                      <p:cBhvr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375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3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3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3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353201" y="140272"/>
            <a:ext cx="863935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Mentre nel 2020 questo è il lavoro che ci attende: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9647" y="822192"/>
            <a:ext cx="3645717" cy="5292000"/>
          </a:xfrm>
          <a:prstGeom prst="rect">
            <a:avLst/>
          </a:prstGeom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0" y="1152000"/>
            <a:ext cx="1409524" cy="380952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0" y="1980000"/>
            <a:ext cx="1161905" cy="380952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0" y="2880000"/>
            <a:ext cx="1238095" cy="380952"/>
          </a:xfrm>
          <a:prstGeom prst="rect">
            <a:avLst/>
          </a:prstGeom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0" y="3780000"/>
            <a:ext cx="1457143" cy="380952"/>
          </a:xfrm>
          <a:prstGeom prst="rect">
            <a:avLst/>
          </a:prstGeom>
        </p:spPr>
      </p:pic>
      <p:pic>
        <p:nvPicPr>
          <p:cNvPr id="16" name="Immagine 1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0" y="4680000"/>
            <a:ext cx="1352381" cy="371429"/>
          </a:xfrm>
          <a:prstGeom prst="rect">
            <a:avLst/>
          </a:prstGeom>
        </p:spPr>
      </p:pic>
      <p:sp>
        <p:nvSpPr>
          <p:cNvPr id="17" name="CasellaDiTesto 16"/>
          <p:cNvSpPr txBox="1"/>
          <p:nvPr/>
        </p:nvSpPr>
        <p:spPr>
          <a:xfrm>
            <a:off x="7920000" y="1080000"/>
            <a:ext cx="14927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110 gare</a:t>
            </a:r>
          </a:p>
        </p:txBody>
      </p:sp>
      <p:sp>
        <p:nvSpPr>
          <p:cNvPr id="18" name="CasellaDiTesto 17"/>
          <p:cNvSpPr txBox="1"/>
          <p:nvPr/>
        </p:nvSpPr>
        <p:spPr>
          <a:xfrm>
            <a:off x="7843800" y="1908000"/>
            <a:ext cx="15792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17 gare</a:t>
            </a:r>
          </a:p>
        </p:txBody>
      </p:sp>
      <p:sp>
        <p:nvSpPr>
          <p:cNvPr id="19" name="CasellaDiTesto 18"/>
          <p:cNvSpPr txBox="1"/>
          <p:nvPr/>
        </p:nvSpPr>
        <p:spPr>
          <a:xfrm>
            <a:off x="8000400" y="2808000"/>
            <a:ext cx="14061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20 gare</a:t>
            </a:r>
          </a:p>
        </p:txBody>
      </p:sp>
      <p:sp>
        <p:nvSpPr>
          <p:cNvPr id="20" name="CasellaDiTesto 19"/>
          <p:cNvSpPr txBox="1"/>
          <p:nvPr/>
        </p:nvSpPr>
        <p:spPr>
          <a:xfrm>
            <a:off x="7981950" y="3708000"/>
            <a:ext cx="14061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15 gare</a:t>
            </a:r>
          </a:p>
        </p:txBody>
      </p:sp>
      <p:sp>
        <p:nvSpPr>
          <p:cNvPr id="21" name="CasellaDiTesto 20"/>
          <p:cNvSpPr txBox="1"/>
          <p:nvPr/>
        </p:nvSpPr>
        <p:spPr>
          <a:xfrm>
            <a:off x="8001000" y="4608000"/>
            <a:ext cx="14061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21 gare</a:t>
            </a:r>
          </a:p>
        </p:txBody>
      </p:sp>
      <p:sp>
        <p:nvSpPr>
          <p:cNvPr id="22" name="Text Box 4"/>
          <p:cNvSpPr txBox="1">
            <a:spLocks noChangeArrowheads="1"/>
          </p:cNvSpPr>
          <p:nvPr/>
        </p:nvSpPr>
        <p:spPr bwMode="auto">
          <a:xfrm>
            <a:off x="3144078" y="2978722"/>
            <a:ext cx="2218877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Questo solo per </a:t>
            </a:r>
          </a:p>
          <a:p>
            <a:pPr algn="ctr" defTabSz="457200">
              <a:defRPr/>
            </a:pPr>
            <a:r>
              <a:rPr lang="it-IT" altLang="it-IT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quanto riguarda</a:t>
            </a:r>
          </a:p>
          <a:p>
            <a:pPr algn="ctr" defTabSz="457200">
              <a:defRPr/>
            </a:pPr>
            <a:r>
              <a:rPr lang="it-IT" altLang="it-IT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le gare FISI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0" y="5580000"/>
            <a:ext cx="1704762" cy="380952"/>
          </a:xfrm>
          <a:prstGeom prst="rect">
            <a:avLst/>
          </a:prstGeom>
        </p:spPr>
      </p:pic>
      <p:sp>
        <p:nvSpPr>
          <p:cNvPr id="23" name="CasellaDiTesto 22"/>
          <p:cNvSpPr txBox="1"/>
          <p:nvPr/>
        </p:nvSpPr>
        <p:spPr>
          <a:xfrm>
            <a:off x="8020050" y="5508000"/>
            <a:ext cx="12330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4 gare</a:t>
            </a:r>
          </a:p>
        </p:txBody>
      </p:sp>
    </p:spTree>
    <p:extLst>
      <p:ext uri="{BB962C8B-B14F-4D97-AF65-F5344CB8AC3E}">
        <p14:creationId xmlns:p14="http://schemas.microsoft.com/office/powerpoint/2010/main" val="3460238"/>
      </p:ext>
    </p:extLst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6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14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3" presetClass="path" presetSubtype="0" accel="50000" decel="5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2.29167E-6 -3.33333E-6 L 0.25 -3.33333E-6 " pathEditMode="relative" rAng="0" ptsTypes="AA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39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89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3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1.45833E-6 4.81481E-6 L 0.25 4.81481E-6 " pathEditMode="relative" rAng="0" ptsTypes="AA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14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39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3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3.54167E-6 4.81481E-6 L 0.25 4.81481E-6 " pathEditMode="relative" rAng="0" ptsTypes="AA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64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89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63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8.33333E-7 4.81481E-6 L 0.25 4.81481E-6 " pathEditMode="relative" rAng="0" ptsTypes="AA">
                                      <p:cBhvr>
                                        <p:cTn id="6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14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390"/>
                            </p:stCondLst>
                            <p:childTnLst>
                              <p:par>
                                <p:cTn id="7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63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3.95833E-6 -7.40741E-7 L 0.25 -7.40741E-7 " pathEditMode="relative" rAng="0" ptsTypes="AA">
                                      <p:cBhvr>
                                        <p:cTn id="7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64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189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63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3.95833E-6 -7.40741E-7 L 0.25 -7.40741E-7 " pathEditMode="relative" rAng="0" ptsTypes="AA">
                                      <p:cBhvr>
                                        <p:cTn id="9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314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339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277808" y="140272"/>
            <a:ext cx="376141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…ma poi avremo:</a:t>
            </a:r>
          </a:p>
        </p:txBody>
      </p:sp>
      <p:sp>
        <p:nvSpPr>
          <p:cNvPr id="23" name="Text Box 12"/>
          <p:cNvSpPr txBox="1">
            <a:spLocks noChangeArrowheads="1"/>
          </p:cNvSpPr>
          <p:nvPr/>
        </p:nvSpPr>
        <p:spPr bwMode="auto">
          <a:xfrm>
            <a:off x="3453289" y="1320404"/>
            <a:ext cx="159210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HOCKEY </a:t>
            </a:r>
          </a:p>
        </p:txBody>
      </p:sp>
      <p:sp>
        <p:nvSpPr>
          <p:cNvPr id="25" name="Text Box 14"/>
          <p:cNvSpPr txBox="1">
            <a:spLocks noChangeArrowheads="1"/>
          </p:cNvSpPr>
          <p:nvPr/>
        </p:nvSpPr>
        <p:spPr bwMode="auto">
          <a:xfrm>
            <a:off x="7564226" y="1304926"/>
            <a:ext cx="212846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PALLAMANO</a:t>
            </a:r>
          </a:p>
        </p:txBody>
      </p:sp>
      <p:sp>
        <p:nvSpPr>
          <p:cNvPr id="27" name="Text Box 13"/>
          <p:cNvSpPr txBox="1">
            <a:spLocks noChangeArrowheads="1"/>
          </p:cNvSpPr>
          <p:nvPr/>
        </p:nvSpPr>
        <p:spPr bwMode="auto">
          <a:xfrm>
            <a:off x="3341982" y="2880000"/>
            <a:ext cx="169969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ATLETICA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Text Box 12"/>
          <p:cNvSpPr txBox="1">
            <a:spLocks noChangeArrowheads="1"/>
          </p:cNvSpPr>
          <p:nvPr/>
        </p:nvSpPr>
        <p:spPr bwMode="auto">
          <a:xfrm>
            <a:off x="7562615" y="2880000"/>
            <a:ext cx="172355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CICLISMO</a:t>
            </a:r>
          </a:p>
        </p:txBody>
      </p:sp>
      <p:sp>
        <p:nvSpPr>
          <p:cNvPr id="31" name="Text Box 12"/>
          <p:cNvSpPr txBox="1">
            <a:spLocks noChangeArrowheads="1"/>
          </p:cNvSpPr>
          <p:nvPr/>
        </p:nvSpPr>
        <p:spPr bwMode="auto">
          <a:xfrm>
            <a:off x="3671649" y="4500000"/>
            <a:ext cx="131664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NUOTO</a:t>
            </a:r>
          </a:p>
        </p:txBody>
      </p:sp>
      <p:sp>
        <p:nvSpPr>
          <p:cNvPr id="33" name="Text Box 12"/>
          <p:cNvSpPr txBox="1">
            <a:spLocks noChangeArrowheads="1"/>
          </p:cNvSpPr>
          <p:nvPr/>
        </p:nvSpPr>
        <p:spPr bwMode="auto">
          <a:xfrm>
            <a:off x="7573851" y="4500000"/>
            <a:ext cx="230447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PATTINAGGIO</a:t>
            </a:r>
          </a:p>
        </p:txBody>
      </p:sp>
      <p:sp>
        <p:nvSpPr>
          <p:cNvPr id="34" name="Text Box 4"/>
          <p:cNvSpPr txBox="1">
            <a:spLocks noChangeArrowheads="1"/>
          </p:cNvSpPr>
          <p:nvPr/>
        </p:nvSpPr>
        <p:spPr bwMode="auto">
          <a:xfrm>
            <a:off x="4119432" y="5616000"/>
            <a:ext cx="40781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tanto altro ancora</a:t>
            </a:r>
          </a:p>
        </p:txBody>
      </p:sp>
      <p:sp>
        <p:nvSpPr>
          <p:cNvPr id="35" name="Text Box 4"/>
          <p:cNvSpPr txBox="1">
            <a:spLocks noChangeArrowheads="1"/>
          </p:cNvSpPr>
          <p:nvPr/>
        </p:nvSpPr>
        <p:spPr bwMode="auto">
          <a:xfrm>
            <a:off x="3287627" y="5620470"/>
            <a:ext cx="6046591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orza ragazzi! diamoci da fare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ce n’è per tutti!</a:t>
            </a:r>
          </a:p>
        </p:txBody>
      </p:sp>
      <p:pic>
        <p:nvPicPr>
          <p:cNvPr id="19" name="Picture 27" descr="Hocke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000" y="1080000"/>
            <a:ext cx="900000" cy="90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4" descr="Pallamano"/>
          <p:cNvPicPr>
            <a:picLocks noChangeAspect="1" noChangeArrowheads="1"/>
          </p:cNvPicPr>
          <p:nvPr/>
        </p:nvPicPr>
        <p:blipFill>
          <a:blip r:embed="rId5">
            <a:lum bright="14000" contrast="3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6" t="2786" r="2786" b="2786"/>
          <a:stretch>
            <a:fillRect/>
          </a:stretch>
        </p:blipFill>
        <p:spPr bwMode="auto">
          <a:xfrm>
            <a:off x="6660000" y="1080000"/>
            <a:ext cx="900000" cy="90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Immagine 3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40000" y="2700000"/>
            <a:ext cx="900000" cy="9000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7" name="Immagine 3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60000" y="2700000"/>
            <a:ext cx="900000" cy="9000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9" name="Picture 22" descr="Nuoto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7" t="3246" r="3227" b="3246"/>
          <a:stretch>
            <a:fillRect/>
          </a:stretch>
        </p:blipFill>
        <p:spPr bwMode="auto">
          <a:xfrm>
            <a:off x="5040000" y="4320000"/>
            <a:ext cx="900000" cy="90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3" descr="Pattinaggio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7" t="3246" r="3227" b="3246"/>
          <a:stretch>
            <a:fillRect/>
          </a:stretch>
        </p:blipFill>
        <p:spPr bwMode="auto">
          <a:xfrm>
            <a:off x="6660000" y="4320000"/>
            <a:ext cx="900000" cy="90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1012620"/>
      </p:ext>
    </p:extLst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5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" presetClass="exit" presetSubtype="2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3" grpId="0"/>
      <p:bldP spid="25" grpId="0"/>
      <p:bldP spid="27" grpId="0"/>
      <p:bldP spid="29" grpId="0"/>
      <p:bldP spid="31" grpId="0"/>
      <p:bldP spid="33" grpId="0"/>
      <p:bldP spid="34" grpId="0"/>
      <p:bldP spid="34" grpId="1"/>
      <p:bldP spid="3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4" name="Text Box 2"/>
          <p:cNvSpPr txBox="1">
            <a:spLocks noChangeArrowheads="1"/>
          </p:cNvSpPr>
          <p:nvPr/>
        </p:nvSpPr>
        <p:spPr bwMode="auto">
          <a:xfrm>
            <a:off x="3123586" y="1503923"/>
            <a:ext cx="593649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u="sng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Revisori del </a:t>
            </a:r>
            <a:r>
              <a:rPr lang="it-IT" altLang="it-IT" sz="3200" i="1" u="sng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Fondo </a:t>
            </a:r>
            <a:r>
              <a:rPr lang="it-IT" altLang="it-IT" sz="3200" i="1" u="sng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Comune</a:t>
            </a:r>
            <a:endParaRPr lang="it-IT" altLang="it-IT" sz="3200" i="1" dirty="0">
              <a:solidFill>
                <a:srgbClr val="FF33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3480" name="Text Box 8"/>
          <p:cNvSpPr txBox="1">
            <a:spLocks noChangeArrowheads="1"/>
          </p:cNvSpPr>
          <p:nvPr/>
        </p:nvSpPr>
        <p:spPr bwMode="auto">
          <a:xfrm>
            <a:off x="5304235" y="2240756"/>
            <a:ext cx="1601400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Presidente</a:t>
            </a:r>
          </a:p>
        </p:txBody>
      </p:sp>
      <p:sp>
        <p:nvSpPr>
          <p:cNvPr id="233481" name="Text Box 9"/>
          <p:cNvSpPr txBox="1">
            <a:spLocks noChangeArrowheads="1"/>
          </p:cNvSpPr>
          <p:nvPr/>
        </p:nvSpPr>
        <p:spPr bwMode="auto">
          <a:xfrm>
            <a:off x="4032647" y="4346972"/>
            <a:ext cx="1314142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Membro</a:t>
            </a:r>
          </a:p>
        </p:txBody>
      </p:sp>
      <p:sp>
        <p:nvSpPr>
          <p:cNvPr id="233482" name="Text Box 10"/>
          <p:cNvSpPr txBox="1">
            <a:spLocks noChangeArrowheads="1"/>
          </p:cNvSpPr>
          <p:nvPr/>
        </p:nvSpPr>
        <p:spPr bwMode="auto">
          <a:xfrm>
            <a:off x="6743701" y="4346972"/>
            <a:ext cx="1246816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Membro</a:t>
            </a:r>
          </a:p>
        </p:txBody>
      </p:sp>
      <p:sp>
        <p:nvSpPr>
          <p:cNvPr id="233483" name="Text Box 11"/>
          <p:cNvSpPr txBox="1">
            <a:spLocks noChangeArrowheads="1"/>
          </p:cNvSpPr>
          <p:nvPr/>
        </p:nvSpPr>
        <p:spPr bwMode="auto">
          <a:xfrm>
            <a:off x="5016103" y="3752850"/>
            <a:ext cx="2324995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Alfredo </a:t>
            </a:r>
            <a:r>
              <a:rPr lang="it-IT" altLang="it-IT" sz="2100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Frasnelli</a:t>
            </a:r>
            <a:endParaRPr lang="it-IT" altLang="it-IT" sz="21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3484" name="Text Box 12"/>
          <p:cNvSpPr txBox="1">
            <a:spLocks noChangeArrowheads="1"/>
          </p:cNvSpPr>
          <p:nvPr/>
        </p:nvSpPr>
        <p:spPr bwMode="auto">
          <a:xfrm>
            <a:off x="3611166" y="5751910"/>
            <a:ext cx="2252540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it-IT" altLang="it-IT" sz="21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Roberto </a:t>
            </a:r>
            <a:r>
              <a:rPr lang="it-IT" altLang="it-IT" sz="2100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Goldin</a:t>
            </a:r>
            <a:endParaRPr lang="it-IT" altLang="it-IT" sz="21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3485" name="Text Box 13"/>
          <p:cNvSpPr txBox="1">
            <a:spLocks noChangeArrowheads="1"/>
          </p:cNvSpPr>
          <p:nvPr/>
        </p:nvSpPr>
        <p:spPr bwMode="auto">
          <a:xfrm>
            <a:off x="6204348" y="5751910"/>
            <a:ext cx="2305439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Sergio Miggiano</a:t>
            </a:r>
          </a:p>
        </p:txBody>
      </p:sp>
      <p:pic>
        <p:nvPicPr>
          <p:cNvPr id="643083" name="Picture 11" descr="Miggiano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394" y="4779169"/>
            <a:ext cx="817960" cy="1028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9655" y="2648089"/>
            <a:ext cx="816765" cy="1028750"/>
          </a:xfrm>
          <a:prstGeom prst="rect">
            <a:avLst/>
          </a:prstGeom>
          <a:ln>
            <a:noFill/>
          </a:ln>
          <a:effectLst>
            <a:glow rad="38100">
              <a:srgbClr val="000000"/>
            </a:glow>
          </a:effectLst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12800" y="4780800"/>
            <a:ext cx="816369" cy="10296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99786" y="118939"/>
            <a:ext cx="1893448" cy="12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8512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6000">
        <p15:prstTrans prst="peelOff" invX="1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34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34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3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3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3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3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33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3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3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3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33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3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43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43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3474" grpId="0"/>
      <p:bldP spid="233480" grpId="0"/>
      <p:bldP spid="233481" grpId="0"/>
      <p:bldP spid="233482" grpId="0"/>
      <p:bldP spid="233483" grpId="0"/>
      <p:bldP spid="233483" grpId="1"/>
      <p:bldP spid="233484" grpId="0"/>
      <p:bldP spid="23348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4" name="Text Box 2"/>
          <p:cNvSpPr txBox="1">
            <a:spLocks noChangeArrowheads="1"/>
          </p:cNvSpPr>
          <p:nvPr/>
        </p:nvSpPr>
        <p:spPr bwMode="auto">
          <a:xfrm>
            <a:off x="3908439" y="1504800"/>
            <a:ext cx="419262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u="sng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L’</a:t>
            </a:r>
            <a:r>
              <a:rPr lang="it-IT" altLang="it-IT" sz="3200" i="1" u="sng" dirty="0" err="1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attivita</a:t>
            </a:r>
            <a:r>
              <a:rPr lang="it-IT" altLang="it-IT" sz="3200" i="1" u="sng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dei revisori</a:t>
            </a:r>
            <a:endParaRPr lang="it-IT" altLang="it-IT" sz="3200" i="1" dirty="0">
              <a:solidFill>
                <a:srgbClr val="FF33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643083" name="Picture 11" descr="Miggiano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394" y="4779169"/>
            <a:ext cx="817960" cy="1028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9655" y="2648089"/>
            <a:ext cx="816765" cy="1028750"/>
          </a:xfrm>
          <a:prstGeom prst="rect">
            <a:avLst/>
          </a:prstGeom>
          <a:effectLst>
            <a:glow rad="38100">
              <a:srgbClr val="000000"/>
            </a:glow>
          </a:effectLst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12800" y="4780800"/>
            <a:ext cx="816369" cy="10296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3131819" y="2754160"/>
            <a:ext cx="5978368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3 sono </a:t>
            </a: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state nella passata 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stagione le riunioni collegiali,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nel corso delle quali 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è stato esaminato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ogni aspetto contabile 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dell’Associazione</a:t>
            </a:r>
            <a:endParaRPr lang="it-IT" altLang="it-IT" sz="3200" i="1" dirty="0">
              <a:solidFill>
                <a:srgbClr val="0066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1" name="Immagin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99786" y="118939"/>
            <a:ext cx="1893448" cy="1260000"/>
          </a:xfrm>
          <a:prstGeom prst="rect">
            <a:avLst/>
          </a:prstGeom>
        </p:spPr>
      </p:pic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8880028" y="6276404"/>
            <a:ext cx="42838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b="1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fine parte 1</a:t>
            </a:r>
            <a:endParaRPr lang="it-IT" altLang="it-IT" sz="2400" b="1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24068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5000">
        <p15:prstTrans prst="peelOff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6430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7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8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theme/theme1.xml><?xml version="1.0" encoding="utf-8"?>
<a:theme xmlns:a="http://schemas.openxmlformats.org/drawingml/2006/main" name="Chiamata sipario">
  <a:themeElements>
    <a:clrScheme name="Chiamata sipario 1">
      <a:dk1>
        <a:srgbClr val="602000"/>
      </a:dk1>
      <a:lt1>
        <a:srgbClr val="FFFFFF"/>
      </a:lt1>
      <a:dk2>
        <a:srgbClr val="800000"/>
      </a:dk2>
      <a:lt2>
        <a:srgbClr val="FFFFCC"/>
      </a:lt2>
      <a:accent1>
        <a:srgbClr val="FF3300"/>
      </a:accent1>
      <a:accent2>
        <a:srgbClr val="000000"/>
      </a:accent2>
      <a:accent3>
        <a:srgbClr val="C0AAAA"/>
      </a:accent3>
      <a:accent4>
        <a:srgbClr val="DADADA"/>
      </a:accent4>
      <a:accent5>
        <a:srgbClr val="FFADAA"/>
      </a:accent5>
      <a:accent6>
        <a:srgbClr val="000000"/>
      </a:accent6>
      <a:hlink>
        <a:srgbClr val="EBF25A"/>
      </a:hlink>
      <a:folHlink>
        <a:srgbClr val="F2AA68"/>
      </a:folHlink>
    </a:clrScheme>
    <a:fontScheme name="Chiamata sipario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lnDef>
  </a:objectDefaults>
  <a:extraClrSchemeLst>
    <a:extraClrScheme>
      <a:clrScheme name="Chiamata sipario 1">
        <a:dk1>
          <a:srgbClr val="602000"/>
        </a:dk1>
        <a:lt1>
          <a:srgbClr val="FFFFFF"/>
        </a:lt1>
        <a:dk2>
          <a:srgbClr val="800000"/>
        </a:dk2>
        <a:lt2>
          <a:srgbClr val="FFFFCC"/>
        </a:lt2>
        <a:accent1>
          <a:srgbClr val="FF3300"/>
        </a:accent1>
        <a:accent2>
          <a:srgbClr val="000000"/>
        </a:accent2>
        <a:accent3>
          <a:srgbClr val="C0AAAA"/>
        </a:accent3>
        <a:accent4>
          <a:srgbClr val="DADADA"/>
        </a:accent4>
        <a:accent5>
          <a:srgbClr val="FFADAA"/>
        </a:accent5>
        <a:accent6>
          <a:srgbClr val="000000"/>
        </a:accent6>
        <a:hlink>
          <a:srgbClr val="EBF25A"/>
        </a:hlink>
        <a:folHlink>
          <a:srgbClr val="F2AA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2">
        <a:dk1>
          <a:srgbClr val="000066"/>
        </a:dk1>
        <a:lt1>
          <a:srgbClr val="FFFFFF"/>
        </a:lt1>
        <a:dk2>
          <a:srgbClr val="000099"/>
        </a:dk2>
        <a:lt2>
          <a:srgbClr val="D8F6F8"/>
        </a:lt2>
        <a:accent1>
          <a:srgbClr val="0099FF"/>
        </a:accent1>
        <a:accent2>
          <a:srgbClr val="00003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34"/>
        </a:accent6>
        <a:hlink>
          <a:srgbClr val="DDD925"/>
        </a:hlink>
        <a:folHlink>
          <a:srgbClr val="72C6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3">
        <a:dk1>
          <a:srgbClr val="4C3D57"/>
        </a:dk1>
        <a:lt1>
          <a:srgbClr val="FFFFFF"/>
        </a:lt1>
        <a:dk2>
          <a:srgbClr val="660066"/>
        </a:dk2>
        <a:lt2>
          <a:srgbClr val="FDFBE3"/>
        </a:lt2>
        <a:accent1>
          <a:srgbClr val="976C9E"/>
        </a:accent1>
        <a:accent2>
          <a:srgbClr val="1E1822"/>
        </a:accent2>
        <a:accent3>
          <a:srgbClr val="B8AAB8"/>
        </a:accent3>
        <a:accent4>
          <a:srgbClr val="DADADA"/>
        </a:accent4>
        <a:accent5>
          <a:srgbClr val="C9BACC"/>
        </a:accent5>
        <a:accent6>
          <a:srgbClr val="1A151E"/>
        </a:accent6>
        <a:hlink>
          <a:srgbClr val="D8C460"/>
        </a:hlink>
        <a:folHlink>
          <a:srgbClr val="C3C2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4">
        <a:dk1>
          <a:srgbClr val="334D3F"/>
        </a:dk1>
        <a:lt1>
          <a:srgbClr val="FFFFFF"/>
        </a:lt1>
        <a:dk2>
          <a:srgbClr val="008000"/>
        </a:dk2>
        <a:lt2>
          <a:srgbClr val="D3F1DB"/>
        </a:lt2>
        <a:accent1>
          <a:srgbClr val="4A6D84"/>
        </a:accent1>
        <a:accent2>
          <a:srgbClr val="213329"/>
        </a:accent2>
        <a:accent3>
          <a:srgbClr val="AAC0AA"/>
        </a:accent3>
        <a:accent4>
          <a:srgbClr val="DADADA"/>
        </a:accent4>
        <a:accent5>
          <a:srgbClr val="B1BAC2"/>
        </a:accent5>
        <a:accent6>
          <a:srgbClr val="1D2D24"/>
        </a:accent6>
        <a:hlink>
          <a:srgbClr val="F0B100"/>
        </a:hlink>
        <a:folHlink>
          <a:srgbClr val="C3710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5">
        <a:dk1>
          <a:srgbClr val="566858"/>
        </a:dk1>
        <a:lt1>
          <a:srgbClr val="FFFFFF"/>
        </a:lt1>
        <a:dk2>
          <a:srgbClr val="6D8771"/>
        </a:dk2>
        <a:lt2>
          <a:srgbClr val="ECECB2"/>
        </a:lt2>
        <a:accent1>
          <a:srgbClr val="76A571"/>
        </a:accent1>
        <a:accent2>
          <a:srgbClr val="465648"/>
        </a:accent2>
        <a:accent3>
          <a:srgbClr val="BAC3BB"/>
        </a:accent3>
        <a:accent4>
          <a:srgbClr val="DADADA"/>
        </a:accent4>
        <a:accent5>
          <a:srgbClr val="BDCFBB"/>
        </a:accent5>
        <a:accent6>
          <a:srgbClr val="3F4D40"/>
        </a:accent6>
        <a:hlink>
          <a:srgbClr val="FFDC0B"/>
        </a:hlink>
        <a:folHlink>
          <a:srgbClr val="FC991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6">
        <a:dk1>
          <a:srgbClr val="0A6866"/>
        </a:dk1>
        <a:lt1>
          <a:srgbClr val="FFFFFF"/>
        </a:lt1>
        <a:dk2>
          <a:srgbClr val="0D8784"/>
        </a:dk2>
        <a:lt2>
          <a:srgbClr val="B8DEC6"/>
        </a:lt2>
        <a:accent1>
          <a:srgbClr val="3C7652"/>
        </a:accent1>
        <a:accent2>
          <a:srgbClr val="005250"/>
        </a:accent2>
        <a:accent3>
          <a:srgbClr val="AAC3C2"/>
        </a:accent3>
        <a:accent4>
          <a:srgbClr val="DADADA"/>
        </a:accent4>
        <a:accent5>
          <a:srgbClr val="AFBDB3"/>
        </a:accent5>
        <a:accent6>
          <a:srgbClr val="004948"/>
        </a:accent6>
        <a:hlink>
          <a:srgbClr val="00E0A5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7">
        <a:dk1>
          <a:srgbClr val="50688C"/>
        </a:dk1>
        <a:lt1>
          <a:srgbClr val="FFFFFF"/>
        </a:lt1>
        <a:dk2>
          <a:srgbClr val="6E87AC"/>
        </a:dk2>
        <a:lt2>
          <a:srgbClr val="FFFFFF"/>
        </a:lt2>
        <a:accent1>
          <a:srgbClr val="376EA5"/>
        </a:accent1>
        <a:accent2>
          <a:srgbClr val="445876"/>
        </a:accent2>
        <a:accent3>
          <a:srgbClr val="BAC3D2"/>
        </a:accent3>
        <a:accent4>
          <a:srgbClr val="DADADA"/>
        </a:accent4>
        <a:accent5>
          <a:srgbClr val="AEBACF"/>
        </a:accent5>
        <a:accent6>
          <a:srgbClr val="3D4F6A"/>
        </a:accent6>
        <a:hlink>
          <a:srgbClr val="66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8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EBEBDF"/>
        </a:accent3>
        <a:accent4>
          <a:srgbClr val="000000"/>
        </a:accent4>
        <a:accent5>
          <a:srgbClr val="DCDCDC"/>
        </a:accent5>
        <a:accent6>
          <a:srgbClr val="9F9B82"/>
        </a:accent6>
        <a:hlink>
          <a:srgbClr val="666699"/>
        </a:hlink>
        <a:folHlink>
          <a:srgbClr val="905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iamata sipario 9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DFE6E6"/>
        </a:accent5>
        <a:accent6>
          <a:srgbClr val="AEAEAE"/>
        </a:accent6>
        <a:hlink>
          <a:srgbClr val="6600FF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ezione">
  <a:themeElements>
    <a:clrScheme name="Sezion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zion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zion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452</Words>
  <Application>Microsoft Office PowerPoint</Application>
  <PresentationFormat>Widescreen</PresentationFormat>
  <Paragraphs>125</Paragraphs>
  <Slides>16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9</vt:i4>
      </vt:variant>
      <vt:variant>
        <vt:lpstr>Tema</vt:lpstr>
      </vt:variant>
      <vt:variant>
        <vt:i4>2</vt:i4>
      </vt:variant>
      <vt:variant>
        <vt:lpstr>Titoli diapositive</vt:lpstr>
      </vt:variant>
      <vt:variant>
        <vt:i4>16</vt:i4>
      </vt:variant>
    </vt:vector>
  </HeadingPairs>
  <TitlesOfParts>
    <vt:vector size="27" baseType="lpstr">
      <vt:lpstr>Arial</vt:lpstr>
      <vt:lpstr>Arial Rounded MT Bold</vt:lpstr>
      <vt:lpstr>Calibri</vt:lpstr>
      <vt:lpstr>Century Gothic</vt:lpstr>
      <vt:lpstr>Lucida Sans Unicode</vt:lpstr>
      <vt:lpstr>Segoe Print</vt:lpstr>
      <vt:lpstr>Tahoma</vt:lpstr>
      <vt:lpstr>Wingdings</vt:lpstr>
      <vt:lpstr>Wingdings 3</vt:lpstr>
      <vt:lpstr>Chiamata sipario</vt:lpstr>
      <vt:lpstr>Sezione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Crono Bolzano</dc:creator>
  <cp:lastModifiedBy>Crono Bolzano</cp:lastModifiedBy>
  <cp:revision>6</cp:revision>
  <dcterms:created xsi:type="dcterms:W3CDTF">2020-02-08T06:14:58Z</dcterms:created>
  <dcterms:modified xsi:type="dcterms:W3CDTF">2020-02-08T08:31:10Z</dcterms:modified>
</cp:coreProperties>
</file>