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0" r:id="rId2"/>
    <p:sldMasterId id="2147483702" r:id="rId3"/>
    <p:sldMasterId id="2147483714" r:id="rId4"/>
  </p:sldMasterIdLst>
  <p:notesMasterIdLst>
    <p:notesMasterId r:id="rId36"/>
  </p:notesMasterIdLst>
  <p:sldIdLst>
    <p:sldId id="376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60" r:id="rId20"/>
    <p:sldId id="361" r:id="rId21"/>
    <p:sldId id="362" r:id="rId22"/>
    <p:sldId id="312" r:id="rId23"/>
    <p:sldId id="313" r:id="rId24"/>
    <p:sldId id="314" r:id="rId25"/>
    <p:sldId id="315" r:id="rId26"/>
    <p:sldId id="363" r:id="rId27"/>
    <p:sldId id="316" r:id="rId28"/>
    <p:sldId id="364" r:id="rId29"/>
    <p:sldId id="365" r:id="rId30"/>
    <p:sldId id="371" r:id="rId31"/>
    <p:sldId id="372" r:id="rId32"/>
    <p:sldId id="373" r:id="rId33"/>
    <p:sldId id="375" r:id="rId34"/>
    <p:sldId id="369" r:id="rId3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0913"/>
    <a:srgbClr val="33CC33"/>
    <a:srgbClr val="66FF66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5804" autoAdjust="0"/>
    <p:restoredTop sz="94660"/>
  </p:normalViewPr>
  <p:slideViewPr>
    <p:cSldViewPr snapToGrid="0">
      <p:cViewPr varScale="1">
        <p:scale>
          <a:sx n="43" d="100"/>
          <a:sy n="43" d="100"/>
        </p:scale>
        <p:origin x="72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06/02/2024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20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189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23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5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8019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595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69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33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61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336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633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943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497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267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63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3518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76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3195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454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8836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763"/>
            <a:ext cx="9144000" cy="238720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1641"/>
            <a:ext cx="9144000" cy="165615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B1296-8886-4756-8198-0AD96EB3553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739963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A0B5A-FC97-4367-8AF0-472EAB50BC6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80095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64D11-83EF-435F-A304-427366E025A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828030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76661-903C-4D71-89F8-6FB3C27E4C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571195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07F73-4DDD-470C-A49C-8775D060554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990060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BCA58-6C4A-4B00-A175-E934B564599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608269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9D070-5A70-472F-8A17-1C04BEAF6C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715367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46DCC-8068-4D37-AB52-848DB4B5D02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800618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AD999-FE95-44C7-9253-4DA478C582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086597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9007F-5F09-4C44-A5C3-71225AEBED2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20600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5038"/>
            <a:ext cx="2743200" cy="585073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5038"/>
            <a:ext cx="7958667" cy="585073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AF968-67D9-49C3-8F73-1329014E73E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71181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8467" y="20241"/>
            <a:ext cx="12192002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8322734" y="6268641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2822" y="6034088"/>
            <a:ext cx="10461979" cy="851297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9" y="3799"/>
                <a:ext cx="993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8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9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9" y="3866"/>
                <a:ext cx="156" cy="73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3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5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90134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1447804"/>
            <a:ext cx="10972800" cy="1737122"/>
          </a:xfrm>
        </p:spPr>
        <p:txBody>
          <a:bodyPr/>
          <a:lstStyle>
            <a:lvl1pPr>
              <a:defRPr sz="405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90135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937E8-FFC8-401B-8498-95BFBAC76F8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78395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11136-7DC5-44DD-AD04-4E504EF555D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65530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33D2F-DA57-4516-926E-FC87FD95BEC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05819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0D81D-453A-4F72-A790-91956DA876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979075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39473-358E-4104-AD18-026005AB1C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631496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06818-F621-4BCA-9F4D-6CA7A6E2F86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2245158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F0F5F-6CFE-4662-94FF-E79B26B50F6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419833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25BA1-31D4-45EB-9E1A-90A351C79B6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147254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B579B-4A7D-4610-8474-08547F187BF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794176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19751-AD05-454B-B20A-8E1D17C17BB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838290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28600"/>
            <a:ext cx="2743200" cy="5867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7958667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8B396-89FC-4CEB-BFF2-5DDE2C5875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070154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77799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328434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4321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5000560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781554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7819269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411914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0176549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7952313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6413622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63759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355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035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4829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8E119D7-83BB-464A-A3A4-0A9A3CEAFF14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04630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89091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092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093" name="Freeform 5"/>
          <p:cNvSpPr>
            <a:spLocks/>
          </p:cNvSpPr>
          <p:nvPr/>
        </p:nvSpPr>
        <p:spPr bwMode="hidden">
          <a:xfrm>
            <a:off x="8331200" y="6262688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4100" name="Group 6"/>
          <p:cNvGrpSpPr>
            <a:grpSpLocks/>
          </p:cNvGrpSpPr>
          <p:nvPr/>
        </p:nvGrpSpPr>
        <p:grpSpPr bwMode="auto">
          <a:xfrm>
            <a:off x="0" y="6019800"/>
            <a:ext cx="10464800" cy="857250"/>
            <a:chOff x="0" y="3792"/>
            <a:chExt cx="4944" cy="540"/>
          </a:xfrm>
        </p:grpSpPr>
        <p:sp>
          <p:nvSpPr>
            <p:cNvPr id="89095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411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89097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8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7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9" name="Freeform 11"/>
              <p:cNvSpPr>
                <a:spLocks/>
              </p:cNvSpPr>
              <p:nvPr userDrawn="1"/>
            </p:nvSpPr>
            <p:spPr bwMode="ltGray">
              <a:xfrm>
                <a:off x="3032" y="3893"/>
                <a:ext cx="376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0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1" name="Freeform 13"/>
              <p:cNvSpPr>
                <a:spLocks/>
              </p:cNvSpPr>
              <p:nvPr userDrawn="1"/>
            </p:nvSpPr>
            <p:spPr bwMode="ltGray">
              <a:xfrm>
                <a:off x="2488" y="3859"/>
                <a:ext cx="40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89102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4101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89104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5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6" name="Freeform 18"/>
            <p:cNvSpPr>
              <a:spLocks/>
            </p:cNvSpPr>
            <p:nvPr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7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8" name="Freeform 20"/>
            <p:cNvSpPr>
              <a:spLocks/>
            </p:cNvSpPr>
            <p:nvPr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9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110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4103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89112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3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4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CAFA1D5F-25C9-44AE-B2B8-78241791350B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1041850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879486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jpeg"/><Relationship Id="rId18" Type="http://schemas.openxmlformats.org/officeDocument/2006/relationships/image" Target="../media/image36.jpeg"/><Relationship Id="rId3" Type="http://schemas.openxmlformats.org/officeDocument/2006/relationships/image" Target="../media/image4.pn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17" Type="http://schemas.openxmlformats.org/officeDocument/2006/relationships/image" Target="../media/image35.jpeg"/><Relationship Id="rId2" Type="http://schemas.openxmlformats.org/officeDocument/2006/relationships/image" Target="../media/image3.png"/><Relationship Id="rId16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jpeg"/><Relationship Id="rId10" Type="http://schemas.openxmlformats.org/officeDocument/2006/relationships/image" Target="../media/image28.jpe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jpeg"/><Relationship Id="rId3" Type="http://schemas.openxmlformats.org/officeDocument/2006/relationships/image" Target="../media/image3.pn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17" Type="http://schemas.openxmlformats.org/officeDocument/2006/relationships/image" Target="../media/image27.png"/><Relationship Id="rId2" Type="http://schemas.openxmlformats.org/officeDocument/2006/relationships/image" Target="../media/image40.png"/><Relationship Id="rId16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30.jpeg"/><Relationship Id="rId15" Type="http://schemas.openxmlformats.org/officeDocument/2006/relationships/image" Target="../media/image50.jpeg"/><Relationship Id="rId10" Type="http://schemas.openxmlformats.org/officeDocument/2006/relationships/image" Target="../media/image45.jpeg"/><Relationship Id="rId4" Type="http://schemas.openxmlformats.org/officeDocument/2006/relationships/image" Target="../media/image4.png"/><Relationship Id="rId9" Type="http://schemas.openxmlformats.org/officeDocument/2006/relationships/image" Target="../media/image44.jpeg"/><Relationship Id="rId1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g"/><Relationship Id="rId5" Type="http://schemas.openxmlformats.org/officeDocument/2006/relationships/image" Target="../media/image3.png"/><Relationship Id="rId4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g"/><Relationship Id="rId5" Type="http://schemas.openxmlformats.org/officeDocument/2006/relationships/image" Target="../media/image56.jp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g"/><Relationship Id="rId5" Type="http://schemas.openxmlformats.org/officeDocument/2006/relationships/image" Target="../media/image59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63.jpeg"/><Relationship Id="rId4" Type="http://schemas.openxmlformats.org/officeDocument/2006/relationships/image" Target="../media/image6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10" Type="http://schemas.openxmlformats.org/officeDocument/2006/relationships/image" Target="../media/image72.jpeg"/><Relationship Id="rId4" Type="http://schemas.openxmlformats.org/officeDocument/2006/relationships/image" Target="../media/image66.jpeg"/><Relationship Id="rId9" Type="http://schemas.openxmlformats.org/officeDocument/2006/relationships/image" Target="../media/image7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057520" y="4537256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2024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 bwMode="auto">
          <a:xfrm>
            <a:off x="73713" y="43330"/>
            <a:ext cx="12060000" cy="67680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4000" b="1" smtClean="0">
              <a:solidFill>
                <a:srgbClr val="F2AA6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103638" y="5489310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4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374073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51" name="Text Box 7"/>
          <p:cNvSpPr txBox="1">
            <a:spLocks noChangeArrowheads="1"/>
          </p:cNvSpPr>
          <p:nvPr/>
        </p:nvSpPr>
        <p:spPr bwMode="auto">
          <a:xfrm>
            <a:off x="2095610" y="1885476"/>
            <a:ext cx="7998174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Terminata così l’analisi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dell’attività della stagione scorsa,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passiamo adesso alla visione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delle </a:t>
            </a: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classifiche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storiche</a:t>
            </a: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cioè quelle che </a:t>
            </a: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aggiornano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automaticamente di anno in anno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6" name="Picture 20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Pallamano"/>
          <p:cNvPicPr>
            <a:picLocks noChangeAspect="1" noChangeArrowheads="1"/>
          </p:cNvPicPr>
          <p:nvPr/>
        </p:nvPicPr>
        <p:blipFill>
          <a:blip r:embed="rId6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1" name="Picture 19" descr="Fondo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13" name="Picture 22" descr="Nuoto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5" name="Picture 26" descr="Pattinaggio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1" descr="Ippica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89022" y="481079"/>
            <a:ext cx="1651762" cy="14040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14065152"/>
      </p:ext>
    </p:extLst>
  </p:cSld>
  <p:clrMapOvr>
    <a:masterClrMapping/>
  </p:clrMapOvr>
  <p:transition spd="med" advClick="0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784965" y="26194"/>
            <a:ext cx="6638740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</a:t>
            </a:r>
            <a:r>
              <a:rPr lang="it-IT" altLang="it-IT" sz="45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 TIME </a:t>
            </a:r>
            <a:endParaRPr lang="it-IT" altLang="it-IT" sz="45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054" y="1315025"/>
            <a:ext cx="8904762" cy="34190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800702" y="4590405"/>
            <a:ext cx="911576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il numero 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totale dei 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in carriera</a:t>
            </a:r>
            <a:r>
              <a:rPr lang="it-IT" altLang="it-IT" sz="45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11008107"/>
      </p:ext>
    </p:ext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4000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640643" y="82291"/>
            <a:ext cx="1667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3.000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3.959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3.777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2286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Trevisan Gino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107996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3.706	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3.679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48126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3.076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4" name="Immagin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819" y="180000"/>
            <a:ext cx="356400" cy="360000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140" y="180000"/>
            <a:ext cx="356400" cy="360000"/>
          </a:xfrm>
          <a:prstGeom prst="rect">
            <a:avLst/>
          </a:prstGeom>
        </p:spPr>
      </p:pic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420568" y="4968000"/>
            <a:ext cx="32705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Giordano 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Costantino</a:t>
            </a:r>
          </a:p>
        </p:txBody>
      </p:sp>
      <p:sp>
        <p:nvSpPr>
          <p:cNvPr id="29" name="Rettangolo 28"/>
          <p:cNvSpPr/>
          <p:nvPr/>
        </p:nvSpPr>
        <p:spPr>
          <a:xfrm>
            <a:off x="3230862" y="4996145"/>
            <a:ext cx="380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it-IT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endParaRPr lang="it-IT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3.046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668000" y="55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3.040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031805"/>
      </p:ext>
    </p:extLst>
  </p:cSld>
  <p:clrMapOvr>
    <a:masterClrMapping/>
  </p:clrMapOvr>
  <p:transition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28" grpId="0"/>
      <p:bldP spid="29" grpId="0"/>
      <p:bldP spid="30" grpId="0"/>
      <p:bldP spid="32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3485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2.964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2.805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107996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2.469	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2.424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5141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Adeno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830997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2.400</a:t>
            </a:r>
          </a:p>
          <a:p>
            <a:pPr defTabSz="457200">
              <a:defRPr/>
            </a:pP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2.294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2.258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2.133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" name="Immagin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819" y="180000"/>
            <a:ext cx="3564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865774"/>
      </p:ext>
    </p:extLst>
  </p:cSld>
  <p:clrMapOvr>
    <a:masterClrMapping/>
  </p:clrMapOvr>
  <p:transition spd="slow" advTm="85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90"/>
                            </p:stCondLst>
                            <p:childTnLst>
                              <p:par>
                                <p:cTn id="131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24" grpId="0"/>
      <p:bldP spid="25" grpId="0"/>
      <p:bldP spid="27" grpId="0"/>
      <p:bldP spid="28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4000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440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2.020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819" y="180000"/>
            <a:ext cx="356400" cy="360000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5508175" y="1809147"/>
            <a:ext cx="1123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  <a:endParaRPr lang="it-IT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267342"/>
      </p:ext>
    </p:extLst>
  </p:cSld>
  <p:clrMapOvr>
    <a:masterClrMapping/>
  </p:clrMapOvr>
  <p:transition spd="slow" advTm="3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1.927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1.729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1.722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1.691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1.605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4739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Larcher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2949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Veneri  Luigi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186212" y="3888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6048000"/>
            <a:ext cx="24769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35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6" name="Immagin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04142" y="4416916"/>
            <a:ext cx="24633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2400" i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2400" i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06882"/>
      </p:ext>
    </p:extLst>
  </p:cSld>
  <p:clrMapOvr>
    <a:masterClrMapping/>
  </p:clrMapOvr>
  <p:transition spd="slow" advTm="85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390"/>
                            </p:stCondLst>
                            <p:childTnLst>
                              <p:par>
                                <p:cTn id="126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3" grpId="0"/>
      <p:bldP spid="15" grpId="0"/>
      <p:bldP spid="16" grpId="0"/>
      <p:bldP spid="19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3" grpId="0"/>
      <p:bldP spid="34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1.484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1.476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1.429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1.417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3241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Pannetta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1.416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1.386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2027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Mayr Marlene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1.372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4441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8608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2400" i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Josef</a:t>
            </a:r>
            <a:endParaRPr lang="it-IT" altLang="it-IT" sz="2400" i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 Box 54"/>
          <p:cNvSpPr txBox="1">
            <a:spLocks noChangeArrowheads="1"/>
          </p:cNvSpPr>
          <p:nvPr/>
        </p:nvSpPr>
        <p:spPr bwMode="auto">
          <a:xfrm>
            <a:off x="3240000" y="2250714"/>
            <a:ext cx="2694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Grimaldi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sp>
        <p:nvSpPr>
          <p:cNvPr id="36" name="CasellaDiTesto 35"/>
          <p:cNvSpPr txBox="1"/>
          <p:nvPr/>
        </p:nvSpPr>
        <p:spPr>
          <a:xfrm>
            <a:off x="5508175" y="1916723"/>
            <a:ext cx="1123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  <a:endParaRPr lang="it-IT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0035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</p:txBody>
      </p:sp>
    </p:spTree>
    <p:extLst>
      <p:ext uri="{BB962C8B-B14F-4D97-AF65-F5344CB8AC3E}">
        <p14:creationId xmlns:p14="http://schemas.microsoft.com/office/powerpoint/2010/main" val="2736571756"/>
      </p:ext>
    </p:extLst>
  </p:cSld>
  <p:clrMapOvr>
    <a:masterClrMapping/>
  </p:clrMapOvr>
  <p:transition spd="slow" advTm="85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9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4" grpId="0"/>
      <p:bldP spid="37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50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1.338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1.272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079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87963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Gasser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1.130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1.105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27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883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Zacchino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Gerardo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4"/>
          <p:cNvSpPr txBox="1">
            <a:spLocks noChangeArrowheads="1"/>
          </p:cNvSpPr>
          <p:nvPr/>
        </p:nvSpPr>
        <p:spPr bwMode="auto">
          <a:xfrm>
            <a:off x="3240000" y="6048000"/>
            <a:ext cx="22645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Furlani Gianni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sp>
        <p:nvSpPr>
          <p:cNvPr id="37" name="CasellaDiTesto 36"/>
          <p:cNvSpPr txBox="1"/>
          <p:nvPr/>
        </p:nvSpPr>
        <p:spPr>
          <a:xfrm>
            <a:off x="5508175" y="1916723"/>
            <a:ext cx="1123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  <a:endParaRPr lang="it-IT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4"/>
          <p:cNvSpPr txBox="1">
            <a:spLocks noChangeArrowheads="1"/>
          </p:cNvSpPr>
          <p:nvPr/>
        </p:nvSpPr>
        <p:spPr bwMode="auto">
          <a:xfrm>
            <a:off x="3240000" y="2250000"/>
            <a:ext cx="25780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2400" i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Alberto</a:t>
            </a:r>
            <a:endParaRPr lang="it-IT" altLang="it-IT" sz="2400" i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32314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  <a:endParaRPr lang="it-IT" altLang="it-IT" sz="2400" i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620630"/>
      </p:ext>
    </p:extLst>
  </p:cSld>
  <p:clrMapOvr>
    <a:masterClrMapping/>
  </p:clrMapOvr>
  <p:transition spd="slow" advTm="85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9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1" grpId="0"/>
      <p:bldP spid="34" grpId="0"/>
      <p:bldP spid="32" grpId="0"/>
      <p:bldP spid="36" grpId="0"/>
      <p:bldP spid="41" grpId="0"/>
      <p:bldP spid="38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1.096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1.071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1.060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3627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Irsara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1.040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54"/>
          <p:cNvSpPr txBox="1">
            <a:spLocks noChangeArrowheads="1"/>
          </p:cNvSpPr>
          <p:nvPr/>
        </p:nvSpPr>
        <p:spPr bwMode="auto">
          <a:xfrm>
            <a:off x="3240000" y="33228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19618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62" y="180000"/>
            <a:ext cx="356400" cy="360000"/>
          </a:xfrm>
          <a:prstGeom prst="rect">
            <a:avLst/>
          </a:prstGeom>
        </p:spPr>
      </p:pic>
      <p:sp>
        <p:nvSpPr>
          <p:cNvPr id="27" name="CasellaDiTesto 26"/>
          <p:cNvSpPr txBox="1"/>
          <p:nvPr/>
        </p:nvSpPr>
        <p:spPr>
          <a:xfrm>
            <a:off x="5508175" y="1930170"/>
            <a:ext cx="1123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  <a:endParaRPr lang="it-IT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54"/>
          <p:cNvSpPr txBox="1">
            <a:spLocks noChangeArrowheads="1"/>
          </p:cNvSpPr>
          <p:nvPr/>
        </p:nvSpPr>
        <p:spPr bwMode="auto">
          <a:xfrm>
            <a:off x="3211953" y="2808000"/>
            <a:ext cx="29076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</p:txBody>
      </p:sp>
      <p:sp>
        <p:nvSpPr>
          <p:cNvPr id="30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2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206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7668000" y="55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3240000" y="4968000"/>
            <a:ext cx="26343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>
                    <a:lumMod val="65000"/>
                  </a:prstClr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Renzo</a:t>
            </a:r>
            <a:endParaRPr lang="it-IT" altLang="it-IT" sz="2400" i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448361"/>
      </p:ext>
    </p:extLst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3" grpId="0"/>
      <p:bldP spid="16" grpId="0"/>
      <p:bldP spid="19" grpId="0"/>
      <p:bldP spid="20" grpId="0"/>
      <p:bldP spid="22" grpId="0"/>
      <p:bldP spid="23" grpId="0"/>
      <p:bldP spid="25" grpId="0"/>
      <p:bldP spid="26" grpId="0"/>
      <p:bldP spid="28" grpId="0"/>
      <p:bldP spid="32" grpId="0"/>
      <p:bldP spid="34" grpId="0"/>
      <p:bldP spid="35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AutoShape 5"/>
          <p:cNvSpPr>
            <a:spLocks noChangeAspect="1" noChangeArrowheads="1"/>
          </p:cNvSpPr>
          <p:nvPr/>
        </p:nvSpPr>
        <p:spPr bwMode="auto">
          <a:xfrm>
            <a:off x="4421247" y="107858"/>
            <a:ext cx="3300000" cy="540000"/>
          </a:xfrm>
          <a:prstGeom prst="foldedCorner">
            <a:avLst>
              <a:gd name="adj" fmla="val 12500"/>
            </a:avLst>
          </a:prstGeom>
          <a:solidFill>
            <a:srgbClr val="00FFFF">
              <a:alpha val="17999"/>
            </a:srgbClr>
          </a:solidFill>
          <a:ln w="9525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Nota a margine: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797845" y="1709740"/>
            <a:ext cx="666605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3.959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cioè quelli dell’attuale capolista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Claudio Zanella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calcolando a star bassi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media di 3 ore ciascuno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</a:t>
            </a:r>
            <a:endParaRPr lang="it-IT" altLang="it-IT" sz="32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significa aver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dedicato «h24»:</a:t>
            </a:r>
            <a:endParaRPr lang="it-IT" altLang="it-IT" sz="32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200" y="719340"/>
            <a:ext cx="6277854" cy="46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2899588" y="540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anno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950917" y="540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mesi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4979334" y="540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6121119" y="540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 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ore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7105029" y="540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min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8124415" y="540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sec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1746030" y="5949153"/>
            <a:ext cx="84591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propria vita alla causa 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cronometraggio</a:t>
            </a: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2263382" y="5999436"/>
            <a:ext cx="757200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Complimenti Claudio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!...sei ancora </a:t>
            </a: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ER PIU’ </a:t>
            </a:r>
            <a:endParaRPr lang="it-IT" altLang="it-IT" sz="28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389504"/>
      </p:ext>
    </p:extLst>
  </p:cSld>
  <p:clrMapOvr>
    <a:masterClrMapping/>
  </p:clrMapOvr>
  <p:transition advClick="0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9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6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1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1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1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15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1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15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400"/>
                            </p:stCondLst>
                            <p:childTnLst>
                              <p:par>
                                <p:cTn id="58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ntr" presetSubtype="16" repeatCount="3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7" grpId="0"/>
      <p:bldP spid="17" grpId="1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4208970" y="26213"/>
            <a:ext cx="3744000" cy="540000"/>
          </a:xfrm>
          <a:prstGeom prst="foldedCorner">
            <a:avLst>
              <a:gd name="adj" fmla="val 12500"/>
            </a:avLst>
          </a:prstGeom>
          <a:solidFill>
            <a:srgbClr val="00FFFF">
              <a:alpha val="17999"/>
            </a:srgbClr>
          </a:solidFill>
          <a:ln w="9525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Nota a </a:t>
            </a:r>
            <a:r>
              <a:rPr lang="it-IT" altLang="it-IT" sz="28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margine nr.2</a:t>
            </a:r>
            <a:endParaRPr lang="it-IT" altLang="it-IT" sz="28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332908" y="599836"/>
            <a:ext cx="9595960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questo contesto,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ato a Claudio quel che è di  Claudio,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giusto anche ricordare e ringraziare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tutti quei colleghi che spendendo parecchio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loro tempo libero oltre che sui campi di gara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danno da fare in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ede o tra le mura di casa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per  risolvere tutte quelle problematiche che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ruotano attorno alla nostra attività.</a:t>
            </a:r>
            <a:endParaRPr lang="it-IT" altLang="it-IT" sz="32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4756814" y="6214588"/>
            <a:ext cx="27733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</a:t>
            </a: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razie di cuore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791" y="4879032"/>
            <a:ext cx="19431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422602"/>
      </p:ext>
    </p:extLst>
  </p:cSld>
  <p:clrMapOvr>
    <a:masterClrMapping/>
  </p:clrMapOvr>
  <p:transition advClick="0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4189480" y="2356248"/>
            <a:ext cx="397615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</a:t>
            </a:r>
            <a:endParaRPr lang="it-IT" altLang="it-IT" sz="45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ponderata 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2672308" y="4642248"/>
            <a:ext cx="684738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la media annuale dei servizi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carriera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702" y="199766"/>
            <a:ext cx="3110000" cy="162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69158803"/>
      </p:ext>
    </p:extLst>
  </p:cSld>
  <p:clrMapOvr>
    <a:masterClrMapping/>
  </p:clrMapOvr>
  <p:transition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  <p:bldP spid="757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3874294" y="738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3874294" y="11412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3874294" y="15444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3874294" y="1947600"/>
            <a:ext cx="21196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3874294" y="23508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7285435" y="738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94.96</a:t>
            </a:r>
            <a:endParaRPr lang="it-IT" altLang="it-IT" sz="24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7284244" y="1141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77.42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7284244" y="1544400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76	65	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7284244" y="1947600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74.15	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7284244" y="2350800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72.63	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5" name="Text Box 15"/>
          <p:cNvSpPr txBox="1">
            <a:spLocks noChangeArrowheads="1"/>
          </p:cNvSpPr>
          <p:nvPr/>
        </p:nvSpPr>
        <p:spPr bwMode="auto">
          <a:xfrm>
            <a:off x="3874294" y="27540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3874294" y="31572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3874294" y="35604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8" name="Text Box 18"/>
          <p:cNvSpPr txBox="1">
            <a:spLocks noChangeArrowheads="1"/>
          </p:cNvSpPr>
          <p:nvPr/>
        </p:nvSpPr>
        <p:spPr bwMode="auto">
          <a:xfrm>
            <a:off x="3874294" y="39636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9" name="Text Box 19"/>
          <p:cNvSpPr txBox="1">
            <a:spLocks noChangeArrowheads="1"/>
          </p:cNvSpPr>
          <p:nvPr/>
        </p:nvSpPr>
        <p:spPr bwMode="auto">
          <a:xfrm>
            <a:off x="3874294" y="43668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0" name="Text Box 20"/>
          <p:cNvSpPr txBox="1">
            <a:spLocks noChangeArrowheads="1"/>
          </p:cNvSpPr>
          <p:nvPr/>
        </p:nvSpPr>
        <p:spPr bwMode="auto">
          <a:xfrm>
            <a:off x="3874294" y="4770000"/>
            <a:ext cx="33874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1" name="Text Box 21"/>
          <p:cNvSpPr txBox="1">
            <a:spLocks noChangeArrowheads="1"/>
          </p:cNvSpPr>
          <p:nvPr/>
        </p:nvSpPr>
        <p:spPr bwMode="auto">
          <a:xfrm>
            <a:off x="3874294" y="51732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4" name="Text Box 24"/>
          <p:cNvSpPr txBox="1">
            <a:spLocks noChangeArrowheads="1"/>
          </p:cNvSpPr>
          <p:nvPr/>
        </p:nvSpPr>
        <p:spPr bwMode="auto">
          <a:xfrm>
            <a:off x="7284244" y="2754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70.67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5" name="Text Box 25"/>
          <p:cNvSpPr txBox="1">
            <a:spLocks noChangeArrowheads="1"/>
          </p:cNvSpPr>
          <p:nvPr/>
        </p:nvSpPr>
        <p:spPr bwMode="auto">
          <a:xfrm>
            <a:off x="7284244" y="3157200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70.57	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6" name="Text Box 26"/>
          <p:cNvSpPr txBox="1">
            <a:spLocks noChangeArrowheads="1"/>
          </p:cNvSpPr>
          <p:nvPr/>
        </p:nvSpPr>
        <p:spPr bwMode="auto">
          <a:xfrm>
            <a:off x="7284244" y="3560400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68.26	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7" name="Text Box 27"/>
          <p:cNvSpPr txBox="1">
            <a:spLocks noChangeArrowheads="1"/>
          </p:cNvSpPr>
          <p:nvPr/>
        </p:nvSpPr>
        <p:spPr bwMode="auto">
          <a:xfrm>
            <a:off x="7284244" y="3963600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66.87	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8" name="Text Box 28"/>
          <p:cNvSpPr txBox="1">
            <a:spLocks noChangeArrowheads="1"/>
          </p:cNvSpPr>
          <p:nvPr/>
        </p:nvSpPr>
        <p:spPr bwMode="auto">
          <a:xfrm>
            <a:off x="7284244" y="4366800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65.51	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9" name="Text Box 29"/>
          <p:cNvSpPr txBox="1">
            <a:spLocks noChangeArrowheads="1"/>
          </p:cNvSpPr>
          <p:nvPr/>
        </p:nvSpPr>
        <p:spPr bwMode="auto">
          <a:xfrm>
            <a:off x="7284244" y="4770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58.45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0" name="Text Box 30"/>
          <p:cNvSpPr txBox="1">
            <a:spLocks noChangeArrowheads="1"/>
          </p:cNvSpPr>
          <p:nvPr/>
        </p:nvSpPr>
        <p:spPr bwMode="auto">
          <a:xfrm>
            <a:off x="7284244" y="5173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57.90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1" name="Text Box 31"/>
          <p:cNvSpPr txBox="1">
            <a:spLocks noChangeArrowheads="1"/>
          </p:cNvSpPr>
          <p:nvPr/>
        </p:nvSpPr>
        <p:spPr bwMode="auto">
          <a:xfrm>
            <a:off x="7284244" y="5576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54.06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8" name="Text Box 38"/>
          <p:cNvSpPr txBox="1">
            <a:spLocks noChangeArrowheads="1"/>
          </p:cNvSpPr>
          <p:nvPr/>
        </p:nvSpPr>
        <p:spPr bwMode="auto">
          <a:xfrm>
            <a:off x="3874294" y="5576400"/>
            <a:ext cx="24524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1" name="Immagin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7992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1605714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20088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24120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Rectangle 41"/>
          <p:cNvSpPr>
            <a:spLocks noChangeArrowheads="1"/>
          </p:cNvSpPr>
          <p:nvPr/>
        </p:nvSpPr>
        <p:spPr bwMode="auto">
          <a:xfrm>
            <a:off x="3780000" y="28152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3780000" y="32184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3780000" y="36216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Rectangle 41"/>
          <p:cNvSpPr>
            <a:spLocks noChangeArrowheads="1"/>
          </p:cNvSpPr>
          <p:nvPr/>
        </p:nvSpPr>
        <p:spPr bwMode="auto">
          <a:xfrm>
            <a:off x="3780000" y="40248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Rectangle 41"/>
          <p:cNvSpPr>
            <a:spLocks noChangeArrowheads="1"/>
          </p:cNvSpPr>
          <p:nvPr/>
        </p:nvSpPr>
        <p:spPr bwMode="auto">
          <a:xfrm>
            <a:off x="3780000" y="44280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Rectangle 41"/>
          <p:cNvSpPr>
            <a:spLocks noChangeArrowheads="1"/>
          </p:cNvSpPr>
          <p:nvPr/>
        </p:nvSpPr>
        <p:spPr bwMode="auto">
          <a:xfrm>
            <a:off x="3780000" y="48312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Rectangle 41"/>
          <p:cNvSpPr>
            <a:spLocks noChangeArrowheads="1"/>
          </p:cNvSpPr>
          <p:nvPr/>
        </p:nvSpPr>
        <p:spPr bwMode="auto">
          <a:xfrm>
            <a:off x="3780000" y="52344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Rectangle 41"/>
          <p:cNvSpPr>
            <a:spLocks noChangeArrowheads="1"/>
          </p:cNvSpPr>
          <p:nvPr/>
        </p:nvSpPr>
        <p:spPr bwMode="auto">
          <a:xfrm>
            <a:off x="3780000" y="56376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623" y="41760"/>
            <a:ext cx="1313114" cy="68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0" name="Immagine 49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405600" y="8064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619" y="12096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Immagine 3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16128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1" name="Rectangle 41"/>
          <p:cNvSpPr>
            <a:spLocks noChangeArrowheads="1"/>
          </p:cNvSpPr>
          <p:nvPr/>
        </p:nvSpPr>
        <p:spPr bwMode="auto">
          <a:xfrm>
            <a:off x="3780000" y="12024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Rectangle 41"/>
          <p:cNvSpPr>
            <a:spLocks noChangeArrowheads="1"/>
          </p:cNvSpPr>
          <p:nvPr/>
        </p:nvSpPr>
        <p:spPr bwMode="auto">
          <a:xfrm>
            <a:off x="3780000" y="6040800"/>
            <a:ext cx="4644000" cy="360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" name="Text Box 38"/>
          <p:cNvSpPr txBox="1">
            <a:spLocks noChangeArrowheads="1"/>
          </p:cNvSpPr>
          <p:nvPr/>
        </p:nvSpPr>
        <p:spPr bwMode="auto">
          <a:xfrm>
            <a:off x="3873600" y="59796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Text Box 31"/>
          <p:cNvSpPr txBox="1">
            <a:spLocks noChangeArrowheads="1"/>
          </p:cNvSpPr>
          <p:nvPr/>
        </p:nvSpPr>
        <p:spPr bwMode="auto">
          <a:xfrm>
            <a:off x="7282800" y="5979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54.03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5" name="Immagin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0000" y="2016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0000" y="24192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7" name="Picture 160" descr="Miggiano"/>
          <p:cNvPicPr>
            <a:picLocks noChangeAspect="1" noChangeArrowheads="1"/>
          </p:cNvPicPr>
          <p:nvPr/>
        </p:nvPicPr>
        <p:blipFill>
          <a:blip r:embed="rId10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00" y="28224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98" descr="BergamoAlberto"/>
          <p:cNvPicPr>
            <a:picLocks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00" y="32256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magine 4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36288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Picture 174" descr="FrasnelliAlfredo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00" y="4032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194" descr="TodescoMauro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00" y="44352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190" descr="HaeusulMariaCristina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00" y="4838400"/>
            <a:ext cx="276000" cy="360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52416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3" name="Immagine 62"/>
          <p:cNvPicPr>
            <a:picLocks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56448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4" name="Picture 180" descr="ScafutoAntonio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00" y="6048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688193"/>
      </p:ext>
    </p:extLst>
  </p:cSld>
  <p:clrMapOvr>
    <a:masterClrMapping/>
  </p:clrMapOvr>
  <p:transition spd="med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500"/>
                            </p:stCondLst>
                            <p:childTnLst>
                              <p:par>
                                <p:cTn id="1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0"/>
                            </p:stCondLst>
                            <p:childTnLst>
                              <p:par>
                                <p:cTn id="1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500"/>
                            </p:stCondLst>
                            <p:childTnLst>
                              <p:par>
                                <p:cTn id="1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6000"/>
                            </p:stCondLst>
                            <p:childTnLst>
                              <p:par>
                                <p:cTn id="1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500"/>
                            </p:stCondLst>
                            <p:childTnLst>
                              <p:par>
                                <p:cTn id="2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7000"/>
                            </p:stCondLst>
                            <p:childTnLst>
                              <p:par>
                                <p:cTn id="2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  <p:bldP spid="76806" grpId="0"/>
      <p:bldP spid="76807" grpId="0"/>
      <p:bldP spid="76808" grpId="0"/>
      <p:bldP spid="76809" grpId="0"/>
      <p:bldP spid="76815" grpId="0"/>
      <p:bldP spid="76816" grpId="0"/>
      <p:bldP spid="76817" grpId="0"/>
      <p:bldP spid="76818" grpId="0"/>
      <p:bldP spid="76819" grpId="0"/>
      <p:bldP spid="76820" grpId="0"/>
      <p:bldP spid="76821" grpId="0"/>
      <p:bldP spid="76838" grpId="0"/>
      <p:bldP spid="34" grpId="0" animBg="1"/>
      <p:bldP spid="37" grpId="0" animBg="1"/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51" grpId="0" animBg="1"/>
      <p:bldP spid="52" grpId="0" animBg="1"/>
      <p:bldP spid="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3592347" y="3674553"/>
            <a:ext cx="505311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PIU’…LONGEVI </a:t>
            </a: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2600142" y="5086112"/>
            <a:ext cx="6941709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gli anni da cronometrista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(anni da allievo compresi)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4" descr="OMI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606" y="289166"/>
            <a:ext cx="2920310" cy="262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0210"/>
      </p:ext>
    </p:extLst>
  </p:cSld>
  <p:clrMapOvr>
    <a:masterClrMapping/>
  </p:clrMapOvr>
  <p:transition spd="med"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235996" y="4849561"/>
            <a:ext cx="39095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6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Vanzetta</a:t>
            </a:r>
            <a:r>
              <a:rPr lang="it-IT" altLang="it-IT" sz="36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Giorgio</a:t>
            </a:r>
            <a:endParaRPr lang="it-IT" altLang="it-IT" sz="36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6319" y="2507060"/>
            <a:ext cx="1543139" cy="2052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4060605" y="5758089"/>
            <a:ext cx="422179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nostro Matusalemme!</a:t>
            </a:r>
          </a:p>
          <a:p>
            <a:pPr algn="ctr" defTabSz="457200">
              <a:defRPr/>
            </a:pP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004" y="194518"/>
            <a:ext cx="1692000" cy="16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0693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35" name="Text Box 11"/>
          <p:cNvSpPr txBox="1">
            <a:spLocks noChangeArrowheads="1"/>
          </p:cNvSpPr>
          <p:nvPr/>
        </p:nvSpPr>
        <p:spPr bwMode="auto">
          <a:xfrm>
            <a:off x="3874294" y="15444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6" name="Text Box 12"/>
          <p:cNvSpPr txBox="1">
            <a:spLocks noChangeArrowheads="1"/>
          </p:cNvSpPr>
          <p:nvPr/>
        </p:nvSpPr>
        <p:spPr bwMode="auto">
          <a:xfrm>
            <a:off x="7572376" y="1544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57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7" name="Text Box 13"/>
          <p:cNvSpPr txBox="1">
            <a:spLocks noChangeArrowheads="1"/>
          </p:cNvSpPr>
          <p:nvPr/>
        </p:nvSpPr>
        <p:spPr bwMode="auto">
          <a:xfrm>
            <a:off x="3874294" y="19476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8" name="Text Box 14"/>
          <p:cNvSpPr txBox="1">
            <a:spLocks noChangeArrowheads="1"/>
          </p:cNvSpPr>
          <p:nvPr/>
        </p:nvSpPr>
        <p:spPr bwMode="auto">
          <a:xfrm>
            <a:off x="3874294" y="23508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9" name="Text Box 15"/>
          <p:cNvSpPr txBox="1">
            <a:spLocks noChangeArrowheads="1"/>
          </p:cNvSpPr>
          <p:nvPr/>
        </p:nvSpPr>
        <p:spPr bwMode="auto">
          <a:xfrm>
            <a:off x="3874294" y="31572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0" name="Text Box 16"/>
          <p:cNvSpPr txBox="1">
            <a:spLocks noChangeArrowheads="1"/>
          </p:cNvSpPr>
          <p:nvPr/>
        </p:nvSpPr>
        <p:spPr bwMode="auto">
          <a:xfrm>
            <a:off x="3874294" y="3560400"/>
            <a:ext cx="20441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Mariz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Gianni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1" name="Text Box 17"/>
          <p:cNvSpPr txBox="1">
            <a:spLocks noChangeArrowheads="1"/>
          </p:cNvSpPr>
          <p:nvPr/>
        </p:nvSpPr>
        <p:spPr bwMode="auto">
          <a:xfrm>
            <a:off x="3874294" y="3963600"/>
            <a:ext cx="27165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Menghini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Vittorio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2" name="Text Box 18"/>
          <p:cNvSpPr txBox="1">
            <a:spLocks noChangeArrowheads="1"/>
          </p:cNvSpPr>
          <p:nvPr/>
        </p:nvSpPr>
        <p:spPr bwMode="auto">
          <a:xfrm>
            <a:off x="7572376" y="1947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3" name="Text Box 19"/>
          <p:cNvSpPr txBox="1">
            <a:spLocks noChangeArrowheads="1"/>
          </p:cNvSpPr>
          <p:nvPr/>
        </p:nvSpPr>
        <p:spPr bwMode="auto">
          <a:xfrm>
            <a:off x="7572376" y="235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4" name="Text Box 20"/>
          <p:cNvSpPr txBox="1">
            <a:spLocks noChangeArrowheads="1"/>
          </p:cNvSpPr>
          <p:nvPr/>
        </p:nvSpPr>
        <p:spPr bwMode="auto">
          <a:xfrm>
            <a:off x="7570800" y="3157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5" name="Text Box 21"/>
          <p:cNvSpPr txBox="1">
            <a:spLocks noChangeArrowheads="1"/>
          </p:cNvSpPr>
          <p:nvPr/>
        </p:nvSpPr>
        <p:spPr bwMode="auto">
          <a:xfrm>
            <a:off x="7572376" y="396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6" name="Text Box 22"/>
          <p:cNvSpPr txBox="1">
            <a:spLocks noChangeArrowheads="1"/>
          </p:cNvSpPr>
          <p:nvPr/>
        </p:nvSpPr>
        <p:spPr bwMode="auto">
          <a:xfrm>
            <a:off x="7572376" y="356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7" name="Text Box 23"/>
          <p:cNvSpPr txBox="1">
            <a:spLocks noChangeArrowheads="1"/>
          </p:cNvSpPr>
          <p:nvPr/>
        </p:nvSpPr>
        <p:spPr bwMode="auto">
          <a:xfrm>
            <a:off x="3874294" y="11412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8" name="Text Box 24"/>
          <p:cNvSpPr txBox="1">
            <a:spLocks noChangeArrowheads="1"/>
          </p:cNvSpPr>
          <p:nvPr/>
        </p:nvSpPr>
        <p:spPr bwMode="auto">
          <a:xfrm>
            <a:off x="7572376" y="114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58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9" name="Text Box 25"/>
          <p:cNvSpPr txBox="1">
            <a:spLocks noChangeArrowheads="1"/>
          </p:cNvSpPr>
          <p:nvPr/>
        </p:nvSpPr>
        <p:spPr bwMode="auto">
          <a:xfrm>
            <a:off x="3874294" y="4366800"/>
            <a:ext cx="22547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50" name="Text Box 26"/>
          <p:cNvSpPr txBox="1">
            <a:spLocks noChangeArrowheads="1"/>
          </p:cNvSpPr>
          <p:nvPr/>
        </p:nvSpPr>
        <p:spPr bwMode="auto">
          <a:xfrm>
            <a:off x="7572376" y="4366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8569" name="Picture 25" descr="Over 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919" y="414143"/>
            <a:ext cx="3521869" cy="5607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3875485" y="2754000"/>
            <a:ext cx="2827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Giroldi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Francesco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7571185" y="2754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3874294" y="47700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Johann</a:t>
            </a: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572376" y="477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3874294" y="5173200"/>
            <a:ext cx="2206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Bruno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13"/>
          <p:cNvSpPr txBox="1">
            <a:spLocks noChangeArrowheads="1"/>
          </p:cNvSpPr>
          <p:nvPr/>
        </p:nvSpPr>
        <p:spPr bwMode="auto">
          <a:xfrm>
            <a:off x="7570800" y="517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0" name="Rectangle 41"/>
          <p:cNvSpPr>
            <a:spLocks noChangeArrowheads="1"/>
          </p:cNvSpPr>
          <p:nvPr/>
        </p:nvSpPr>
        <p:spPr bwMode="auto">
          <a:xfrm>
            <a:off x="3780000" y="12024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41"/>
          <p:cNvSpPr>
            <a:spLocks noChangeArrowheads="1"/>
          </p:cNvSpPr>
          <p:nvPr/>
        </p:nvSpPr>
        <p:spPr bwMode="auto">
          <a:xfrm>
            <a:off x="3780000" y="16056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3780000" y="20088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angle 41"/>
          <p:cNvSpPr>
            <a:spLocks noChangeArrowheads="1"/>
          </p:cNvSpPr>
          <p:nvPr/>
        </p:nvSpPr>
        <p:spPr bwMode="auto">
          <a:xfrm>
            <a:off x="3780000" y="24120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28152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Rectangle 41"/>
          <p:cNvSpPr>
            <a:spLocks noChangeArrowheads="1"/>
          </p:cNvSpPr>
          <p:nvPr/>
        </p:nvSpPr>
        <p:spPr bwMode="auto">
          <a:xfrm>
            <a:off x="3780000" y="32184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36216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40248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44280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48312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Rectangle 41"/>
          <p:cNvSpPr>
            <a:spLocks noChangeArrowheads="1"/>
          </p:cNvSpPr>
          <p:nvPr/>
        </p:nvSpPr>
        <p:spPr bwMode="auto">
          <a:xfrm>
            <a:off x="3780000" y="52344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 Box 9"/>
          <p:cNvSpPr txBox="1">
            <a:spLocks noChangeArrowheads="1"/>
          </p:cNvSpPr>
          <p:nvPr/>
        </p:nvSpPr>
        <p:spPr bwMode="auto">
          <a:xfrm>
            <a:off x="3873600" y="5576400"/>
            <a:ext cx="29191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Moschen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3780000" y="56376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 Box 13"/>
          <p:cNvSpPr txBox="1">
            <a:spLocks noChangeArrowheads="1"/>
          </p:cNvSpPr>
          <p:nvPr/>
        </p:nvSpPr>
        <p:spPr bwMode="auto">
          <a:xfrm>
            <a:off x="7570800" y="5576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4" name="Immagine 43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12096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5" name="Immagin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1612800"/>
            <a:ext cx="277200" cy="35057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2016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6" name="Immagine 45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3420000" y="24192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28224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Immagine 3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32256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Immagine 4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36288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4032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Immagine 6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44352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/>
          <p:cNvPicPr>
            <a:picLocks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48384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magine 8"/>
          <p:cNvPicPr>
            <a:picLocks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52416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Immagine 9"/>
          <p:cNvPicPr>
            <a:picLocks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000" y="56448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3" name="Rectangle 41"/>
          <p:cNvSpPr>
            <a:spLocks noChangeArrowheads="1"/>
          </p:cNvSpPr>
          <p:nvPr/>
        </p:nvSpPr>
        <p:spPr bwMode="auto">
          <a:xfrm>
            <a:off x="3780000" y="6040800"/>
            <a:ext cx="4644000" cy="360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" name="Text Box 9"/>
          <p:cNvSpPr txBox="1">
            <a:spLocks noChangeArrowheads="1"/>
          </p:cNvSpPr>
          <p:nvPr/>
        </p:nvSpPr>
        <p:spPr bwMode="auto">
          <a:xfrm>
            <a:off x="3873600" y="59796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5" name="Text Box 13"/>
          <p:cNvSpPr txBox="1">
            <a:spLocks noChangeArrowheads="1"/>
          </p:cNvSpPr>
          <p:nvPr/>
        </p:nvSpPr>
        <p:spPr bwMode="auto">
          <a:xfrm>
            <a:off x="7570800" y="5979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6" name="Immagine 5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20000" y="6048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38550037"/>
      </p:ext>
    </p:ext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1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6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100"/>
                            </p:stCondLst>
                            <p:childTnLst>
                              <p:par>
                                <p:cTn id="9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100"/>
                            </p:stCondLst>
                            <p:childTnLst>
                              <p:par>
                                <p:cTn id="1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600"/>
                            </p:stCondLst>
                            <p:childTnLst>
                              <p:par>
                                <p:cTn id="1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100"/>
                            </p:stCondLst>
                            <p:childTnLst>
                              <p:par>
                                <p:cTn id="1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600"/>
                            </p:stCondLst>
                            <p:childTnLst>
                              <p:par>
                                <p:cTn id="18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100"/>
                            </p:stCondLst>
                            <p:childTnLst>
                              <p:par>
                                <p:cTn id="19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6600"/>
                            </p:stCondLst>
                            <p:childTnLst>
                              <p:par>
                                <p:cTn id="2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435" grpId="0"/>
      <p:bldP spid="359437" grpId="0"/>
      <p:bldP spid="359438" grpId="0"/>
      <p:bldP spid="359439" grpId="0"/>
      <p:bldP spid="359440" grpId="0"/>
      <p:bldP spid="359441" grpId="0"/>
      <p:bldP spid="359447" grpId="0"/>
      <p:bldP spid="359449" grpId="0"/>
      <p:bldP spid="20" grpId="0"/>
      <p:bldP spid="25" grpId="0"/>
      <p:bldP spid="27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 animBg="1"/>
      <p:bldP spid="53" grpId="0" animBg="1"/>
      <p:bldP spid="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3780897" y="569119"/>
            <a:ext cx="4587346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Ricordiamoci che</a:t>
            </a:r>
            <a:endParaRPr lang="it-IT" altLang="it-IT" sz="40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cronometrare è 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bello e …allunga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vita</a:t>
            </a:r>
            <a:endParaRPr lang="it-IT" altLang="it-IT" sz="405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933" y="3477372"/>
            <a:ext cx="3102015" cy="2581154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9919">
            <a:off x="4956478" y="4803851"/>
            <a:ext cx="2264515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677505"/>
      </p:ext>
    </p:extLst>
  </p:cSld>
  <p:clrMapOvr>
    <a:masterClrMapping/>
  </p:clrMapOvr>
  <p:transition spd="slow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Text Box 2"/>
          <p:cNvSpPr txBox="1">
            <a:spLocks noChangeArrowheads="1"/>
          </p:cNvSpPr>
          <p:nvPr/>
        </p:nvSpPr>
        <p:spPr bwMode="auto">
          <a:xfrm>
            <a:off x="2940402" y="193763"/>
            <a:ext cx="62733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adesso </a:t>
            </a:r>
            <a:r>
              <a:rPr lang="it-IT" altLang="it-IT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parliamo un attimo </a:t>
            </a:r>
            <a:r>
              <a:rPr lang="it-IT" altLang="it-IT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182641" y="873154"/>
            <a:ext cx="3931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www.crono.bolzano.it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567" y="4680000"/>
            <a:ext cx="2787841" cy="17424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620" y="4680000"/>
            <a:ext cx="2380952" cy="174285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10" y="1706325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3486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500">
        <p:blinds dir="vert"/>
      </p:transition>
    </mc:Choice>
    <mc:Fallback xmlns="">
      <p:transition spd="slow" advTm="5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321308" y="3473145"/>
            <a:ext cx="575093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76DBF4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 31.12.2023  il  sito registrava</a:t>
            </a:r>
          </a:p>
        </p:txBody>
      </p:sp>
      <p:sp>
        <p:nvSpPr>
          <p:cNvPr id="9" name="AutoShape 6" descr="Modello 9 anni di anniversario congratulazioni, biglietto di auguri con  torta, confezione regalo, fuochi d'artificio e invito a nastro  illustrazione vettoriale EPS10 Immagine e Vettoriale - Alamy"/>
          <p:cNvSpPr>
            <a:spLocks noChangeAspect="1" noChangeArrowheads="1"/>
          </p:cNvSpPr>
          <p:nvPr/>
        </p:nvSpPr>
        <p:spPr bwMode="auto">
          <a:xfrm>
            <a:off x="5659222" y="4927865"/>
            <a:ext cx="1223999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>
              <a:solidFill>
                <a:prstClr val="white"/>
              </a:solidFill>
            </a:endParaRP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600" y="1706400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798" y="4964469"/>
            <a:ext cx="2645133" cy="1548000"/>
          </a:xfrm>
          <a:prstGeom prst="rect">
            <a:avLst/>
          </a:prstGeom>
        </p:spPr>
      </p:pic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5001307" y="5767693"/>
            <a:ext cx="23920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1.267.756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615377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4.07407E-6 L -0.0013 -0.189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-946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repeatCount="3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1"/>
          <p:cNvSpPr>
            <a:spLocks noChangeArrowheads="1"/>
          </p:cNvSpPr>
          <p:nvPr/>
        </p:nvSpPr>
        <p:spPr bwMode="auto">
          <a:xfrm>
            <a:off x="68770" y="945623"/>
            <a:ext cx="12024000" cy="5436000"/>
          </a:xfrm>
          <a:prstGeom prst="rect">
            <a:avLst/>
          </a:prstGeom>
          <a:solidFill>
            <a:schemeClr val="tx2">
              <a:lumMod val="75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68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2014</a:t>
            </a:r>
          </a:p>
        </p:txBody>
      </p:sp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360000" y="5187600"/>
            <a:ext cx="1080000" cy="704850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0066FF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81626" y="48024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36.057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620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2015</a:t>
            </a: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1512000" y="4629600"/>
            <a:ext cx="1080000" cy="125849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FF00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1517304" y="42408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64.319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2772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2016</a:t>
            </a: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2664000" y="3960000"/>
            <a:ext cx="1080000" cy="1927622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637254" y="35640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98.395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924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816000" y="3463200"/>
            <a:ext cx="1080000" cy="2432447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FF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3742848" y="30564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124.155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5076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4968000" y="2916000"/>
            <a:ext cx="1080000" cy="2969419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F585DB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4862558" y="25164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151.558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1505685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+78.38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657699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+52.97</a:t>
            </a: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3826024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+26.18</a:t>
            </a: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4929037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+22.07</a:t>
            </a: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1388248" y="213926"/>
            <a:ext cx="950074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lo sviluppo dei visitatori anno per anno</a:t>
            </a:r>
            <a:endParaRPr lang="it-IT" altLang="it-IT" i="1" u="sng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6120000" y="2520000"/>
            <a:ext cx="1080000" cy="3366000"/>
          </a:xfrm>
          <a:prstGeom prst="rect">
            <a:avLst/>
          </a:prstGeom>
          <a:gradFill flip="none"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6014570" y="21348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171.837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6228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6097077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+13.38</a:t>
            </a:r>
            <a:endParaRPr lang="it-IT" altLang="it-IT" sz="21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7272000" y="3499200"/>
            <a:ext cx="1080000" cy="239040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7380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7182888" y="30888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122.135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7269109" y="5400000"/>
            <a:ext cx="10005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-28.92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Rectangle 18"/>
          <p:cNvSpPr>
            <a:spLocks noChangeArrowheads="1"/>
          </p:cNvSpPr>
          <p:nvPr/>
        </p:nvSpPr>
        <p:spPr bwMode="auto">
          <a:xfrm>
            <a:off x="8424000" y="3726000"/>
            <a:ext cx="1080000" cy="216000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FF00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 Box 12"/>
          <p:cNvSpPr txBox="1">
            <a:spLocks noChangeArrowheads="1"/>
          </p:cNvSpPr>
          <p:nvPr/>
        </p:nvSpPr>
        <p:spPr bwMode="auto">
          <a:xfrm>
            <a:off x="8319168" y="33408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102.996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8532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8481490" y="5400000"/>
            <a:ext cx="10005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-15.67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Rectangle 18"/>
          <p:cNvSpPr>
            <a:spLocks noChangeArrowheads="1"/>
          </p:cNvSpPr>
          <p:nvPr/>
        </p:nvSpPr>
        <p:spPr bwMode="auto">
          <a:xfrm>
            <a:off x="9576000" y="1353084"/>
            <a:ext cx="1080000" cy="453240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chemeClr val="tx2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9487060" y="5400000"/>
            <a:ext cx="117532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+109.83</a:t>
            </a:r>
            <a:endParaRPr lang="it-IT" altLang="it-IT" sz="20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12"/>
          <p:cNvSpPr txBox="1">
            <a:spLocks noChangeArrowheads="1"/>
          </p:cNvSpPr>
          <p:nvPr/>
        </p:nvSpPr>
        <p:spPr bwMode="auto">
          <a:xfrm>
            <a:off x="9532992" y="962613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216.121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7"/>
          <p:cNvSpPr txBox="1">
            <a:spLocks noChangeArrowheads="1"/>
          </p:cNvSpPr>
          <p:nvPr/>
        </p:nvSpPr>
        <p:spPr bwMode="auto">
          <a:xfrm>
            <a:off x="9684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9868699" y="1836000"/>
            <a:ext cx="651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/>
              </a:rPr>
              <a:t>TOP</a:t>
            </a:r>
          </a:p>
        </p:txBody>
      </p:sp>
      <p:sp>
        <p:nvSpPr>
          <p:cNvPr id="3" name="Freccia in su 2"/>
          <p:cNvSpPr/>
          <p:nvPr/>
        </p:nvSpPr>
        <p:spPr>
          <a:xfrm>
            <a:off x="9975668" y="1443600"/>
            <a:ext cx="395046" cy="35056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42" name="Immagin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7" y="102293"/>
            <a:ext cx="1343547" cy="828000"/>
          </a:xfrm>
          <a:prstGeom prst="rect">
            <a:avLst/>
          </a:prstGeom>
        </p:spPr>
      </p:pic>
      <p:pic>
        <p:nvPicPr>
          <p:cNvPr id="47" name="Immagin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522" y="244479"/>
            <a:ext cx="497564" cy="612000"/>
          </a:xfrm>
          <a:prstGeom prst="rect">
            <a:avLst/>
          </a:prstGeom>
        </p:spPr>
      </p:pic>
      <p:sp>
        <p:nvSpPr>
          <p:cNvPr id="49" name="Rectangle 20"/>
          <p:cNvSpPr>
            <a:spLocks noChangeArrowheads="1"/>
          </p:cNvSpPr>
          <p:nvPr/>
        </p:nvSpPr>
        <p:spPr bwMode="auto">
          <a:xfrm>
            <a:off x="10728000" y="2105004"/>
            <a:ext cx="1080000" cy="3776400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F585DB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Text Box 7"/>
          <p:cNvSpPr txBox="1">
            <a:spLocks noChangeArrowheads="1"/>
          </p:cNvSpPr>
          <p:nvPr/>
        </p:nvSpPr>
        <p:spPr bwMode="auto">
          <a:xfrm>
            <a:off x="10836000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Text Box 10"/>
          <p:cNvSpPr txBox="1">
            <a:spLocks noChangeArrowheads="1"/>
          </p:cNvSpPr>
          <p:nvPr/>
        </p:nvSpPr>
        <p:spPr bwMode="auto">
          <a:xfrm>
            <a:off x="10700821" y="5400000"/>
            <a:ext cx="11112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-35.938</a:t>
            </a:r>
            <a:endParaRPr lang="it-IT" altLang="it-IT" sz="20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12"/>
          <p:cNvSpPr txBox="1">
            <a:spLocks noChangeArrowheads="1"/>
          </p:cNvSpPr>
          <p:nvPr/>
        </p:nvSpPr>
        <p:spPr bwMode="auto">
          <a:xfrm>
            <a:off x="10628686" y="1719185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180.183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388051"/>
      </p:ext>
    </p:extLst>
  </p:cSld>
  <p:clrMapOvr>
    <a:masterClrMapping/>
  </p:clrMapOvr>
  <p:transition spd="med" advTm="1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500"/>
                            </p:stCondLst>
                            <p:childTnLst>
                              <p:par>
                                <p:cTn id="1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000"/>
                            </p:stCondLst>
                            <p:childTnLst>
                              <p:par>
                                <p:cTn id="1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6500"/>
                            </p:stCondLst>
                            <p:childTnLst>
                              <p:par>
                                <p:cTn id="172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/>
      <p:bldP spid="7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2" grpId="0"/>
      <p:bldP spid="24" grpId="0"/>
      <p:bldP spid="23" grpId="0"/>
      <p:bldP spid="30" grpId="0" animBg="1"/>
      <p:bldP spid="31" grpId="0"/>
      <p:bldP spid="32" grpId="0"/>
      <p:bldP spid="33" grpId="0"/>
      <p:bldP spid="28" grpId="0" animBg="1"/>
      <p:bldP spid="29" grpId="0"/>
      <p:bldP spid="34" grpId="0"/>
      <p:bldP spid="35" grpId="0"/>
      <p:bldP spid="37" grpId="0" animBg="1"/>
      <p:bldP spid="38" grpId="0"/>
      <p:bldP spid="39" grpId="0"/>
      <p:bldP spid="40" grpId="0"/>
      <p:bldP spid="41" grpId="0" animBg="1"/>
      <p:bldP spid="43" grpId="0"/>
      <p:bldP spid="44" grpId="0"/>
      <p:bldP spid="45" grpId="0"/>
      <p:bldP spid="46" grpId="0"/>
      <p:bldP spid="3" grpId="0" animBg="1"/>
      <p:bldP spid="49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106"/>
          <p:cNvSpPr txBox="1">
            <a:spLocks noChangeArrowheads="1"/>
          </p:cNvSpPr>
          <p:nvPr/>
        </p:nvSpPr>
        <p:spPr bwMode="auto">
          <a:xfrm>
            <a:off x="1308664" y="291114"/>
            <a:ext cx="9555565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0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questo è il confronto accessi mensili </a:t>
            </a:r>
            <a:r>
              <a:rPr lang="it-IT" altLang="it-IT" sz="3000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2022 - </a:t>
            </a:r>
            <a:r>
              <a:rPr lang="it-IT" altLang="it-IT" sz="30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30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63327" y="5134366"/>
            <a:ext cx="935006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Dobbiamo registrare un  sensibile decremento  degli accessi</a:t>
            </a:r>
          </a:p>
          <a:p>
            <a:pPr algn="ctr"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</a:t>
            </a: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ispetto all’anno precedente, dovuto principalmente</a:t>
            </a:r>
          </a:p>
          <a:p>
            <a:pPr algn="ctr"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 un inspiegabile calo nel mese di maggio.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Vediamo  nell’anno in corso cosa succederà.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23" y="14780"/>
            <a:ext cx="1343547" cy="828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1537" y="169380"/>
            <a:ext cx="497564" cy="612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048872"/>
            <a:ext cx="10058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89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1000">
        <p:cut/>
      </p:transition>
    </mc:Choice>
    <mc:Fallback xmlns="">
      <p:transition advTm="11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534" y="444508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70" y="213559"/>
            <a:ext cx="1834666" cy="1130667"/>
          </a:xfrm>
          <a:prstGeom prst="rect">
            <a:avLst/>
          </a:prstGeom>
        </p:spPr>
      </p:pic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664494" y="2940939"/>
            <a:ext cx="915141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Sottolineiamo questa  per noi importante funzione: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529709" y="4112953"/>
            <a:ext cx="11054885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ove ciascun cronometrista può visionare il calendario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delle gare, dare la propria disponibilità,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consultare la scheda personale, aggiornarsi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sui regolamenti e sulle  apparecchiature,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fornirsi della modulistica necessaria  e quant’altro.</a:t>
            </a: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931" y="3577774"/>
            <a:ext cx="1459459" cy="36000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10" y="226444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21" name="Rettangolo 20"/>
          <p:cNvSpPr/>
          <p:nvPr/>
        </p:nvSpPr>
        <p:spPr>
          <a:xfrm>
            <a:off x="7890299" y="2493325"/>
            <a:ext cx="111600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002453"/>
      </p:ext>
    </p:extLst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00"/>
                            </p:stCondLst>
                            <p:childTnLst>
                              <p:par>
                                <p:cTn id="2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1605655" y="2148434"/>
            <a:ext cx="8460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00" i="1" dirty="0" smtClean="0">
                <a:ln>
                  <a:solidFill>
                    <a:srgbClr val="6D0913"/>
                  </a:solidFill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  i compagni di viaggio che sono scomparsi nel corso del 2023</a:t>
            </a:r>
            <a:endParaRPr lang="it-IT" altLang="it-IT" sz="4000" i="1" dirty="0">
              <a:ln>
                <a:solidFill>
                  <a:srgbClr val="6D0913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878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200" y="265888"/>
            <a:ext cx="1699012" cy="13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551" y="1800000"/>
            <a:ext cx="1948800" cy="2520000"/>
          </a:xfrm>
          <a:prstGeom prst="rect">
            <a:avLst/>
          </a:prstGeom>
          <a:ln>
            <a:noFill/>
          </a:ln>
          <a:effectLst>
            <a:softEdge rad="88900"/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731" y="1800000"/>
            <a:ext cx="1990800" cy="2520000"/>
          </a:xfrm>
          <a:prstGeom prst="rect">
            <a:avLst/>
          </a:prstGeom>
          <a:ln>
            <a:noFill/>
          </a:ln>
          <a:effectLst>
            <a:softEdge rad="88900"/>
          </a:effectLst>
        </p:spPr>
      </p:pic>
      <p:sp>
        <p:nvSpPr>
          <p:cNvPr id="6" name="Text Box 43"/>
          <p:cNvSpPr txBox="1">
            <a:spLocks noChangeArrowheads="1"/>
          </p:cNvSpPr>
          <p:nvPr/>
        </p:nvSpPr>
        <p:spPr bwMode="auto">
          <a:xfrm>
            <a:off x="1897107" y="4320000"/>
            <a:ext cx="355937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Nikolaus </a:t>
            </a:r>
            <a:r>
              <a:rPr lang="it-IT" altLang="it-IT" sz="3200" i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Chizzali</a:t>
            </a:r>
            <a:endParaRPr lang="it-IT" altLang="it-IT" sz="32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43"/>
          <p:cNvSpPr txBox="1">
            <a:spLocks noChangeArrowheads="1"/>
          </p:cNvSpPr>
          <p:nvPr/>
        </p:nvSpPr>
        <p:spPr bwMode="auto">
          <a:xfrm>
            <a:off x="6428999" y="4320000"/>
            <a:ext cx="30306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2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Alberto </a:t>
            </a:r>
            <a:r>
              <a:rPr lang="it-IT" altLang="it-IT" sz="3200" i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endParaRPr lang="it-IT" altLang="it-IT" sz="32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3"/>
          <p:cNvSpPr txBox="1">
            <a:spLocks noChangeArrowheads="1"/>
          </p:cNvSpPr>
          <p:nvPr/>
        </p:nvSpPr>
        <p:spPr bwMode="auto">
          <a:xfrm>
            <a:off x="4247273" y="5410860"/>
            <a:ext cx="337893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6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6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mancherete</a:t>
            </a:r>
            <a:endParaRPr lang="it-IT" altLang="it-IT" sz="36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745842"/>
      </p:ext>
    </p:extLst>
  </p:cSld>
  <p:clrMapOvr>
    <a:masterClrMapping/>
  </p:clrMapOvr>
  <p:transition advClick="0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6" presetClass="entr" presetSubtype="37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1" grpId="0"/>
      <p:bldP spid="80901" grpId="1"/>
      <p:bldP spid="6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025379" y="2168129"/>
            <a:ext cx="6084000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con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Nikolaus e Alberto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ogni anno prima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concludere rivolgiamo un  doveroso pensiero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tutti  gli altri cronometristi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non sono più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 noi </a:t>
            </a:r>
          </a:p>
        </p:txBody>
      </p:sp>
      <p:pic>
        <p:nvPicPr>
          <p:cNvPr id="4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189" y="265888"/>
            <a:ext cx="1699012" cy="13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5854720"/>
      </p:ext>
    </p:extLst>
  </p:cSld>
  <p:clrMapOvr>
    <a:masterClrMapping/>
  </p:clrMapOvr>
  <p:transition advClick="0" advTm="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3638550" y="1192903"/>
            <a:ext cx="4887516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Arduini Aldo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Auer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Helmuth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Barcatta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Tullio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Basiricò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Annamaria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Bortot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Rodolfo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Calcagno Enrico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Castoldi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Cervo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Chizzali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Nikolaus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Daprà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9811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629" y="294085"/>
            <a:ext cx="918744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9695368"/>
      </p:ext>
    </p:extLst>
  </p:cSld>
  <p:clrMapOvr>
    <a:masterClrMapping/>
  </p:clrMapOvr>
  <p:transition advClick="0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3638550" y="1192903"/>
            <a:ext cx="4887516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Delfauro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 Marchi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Demetz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Eritale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Edoardo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Facchinelli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Valerio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Fait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Guido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Ferrai Stefano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Fontanive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Fioretto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Formichella Sergio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Friso Paolo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9811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629" y="294085"/>
            <a:ext cx="918744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220076"/>
      </p:ext>
    </p:extLst>
  </p:cSld>
  <p:clrMapOvr>
    <a:masterClrMapping/>
  </p:clrMapOvr>
  <p:transition advClick="0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3638550" y="1192903"/>
            <a:ext cx="4887516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Giannelli Giulio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Giordano Tino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Gschnitzer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Adolf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Guerra Gianfranco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Malpassi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Sandro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Mattevi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Mayr Anton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Mayr Josef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Milia Giuseppe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9811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629" y="294085"/>
            <a:ext cx="918744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6862352"/>
      </p:ext>
    </p:extLst>
  </p:cSld>
  <p:clrMapOvr>
    <a:masterClrMapping/>
  </p:clrMapOvr>
  <p:transition advClick="0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3638550" y="1192903"/>
            <a:ext cx="4887516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Morgante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Gianni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Mossenta Asco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Joseph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Patrizio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Poernbacher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Huberth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Ponticello Luigi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Rampelotto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Poldi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Alberto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9811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629" y="294085"/>
            <a:ext cx="918744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3707888"/>
      </p:ext>
    </p:extLst>
  </p:cSld>
  <p:clrMapOvr>
    <a:masterClrMapping/>
  </p:clrMapOvr>
  <p:transition advClick="0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3638550" y="1192903"/>
            <a:ext cx="4887516" cy="486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Renzo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Tosini 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Paul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Uccelli Sandro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Veneri Luigi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Wiedenhofer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Theo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Zigoi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9811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629" y="294085"/>
            <a:ext cx="918744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350644" y="6190333"/>
            <a:ext cx="777911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vostro ricordo sarà sempre vivo fra di noi</a:t>
            </a:r>
          </a:p>
        </p:txBody>
      </p:sp>
    </p:spTree>
    <p:extLst>
      <p:ext uri="{BB962C8B-B14F-4D97-AF65-F5344CB8AC3E}">
        <p14:creationId xmlns:p14="http://schemas.microsoft.com/office/powerpoint/2010/main" val="2887647373"/>
      </p:ext>
    </p:extLst>
  </p:cSld>
  <p:clrMapOvr>
    <a:masterClrMapping/>
  </p:clrMapOvr>
  <p:transition advClick="0" advTm="14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 uiExpand="1" build="p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7" name="Picture 5" descr="LOGOFI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994" y="5759054"/>
            <a:ext cx="812006" cy="1017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58" name="Picture 6" descr="header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607" y="1376363"/>
            <a:ext cx="4523185" cy="925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9564" name="Picture 12" descr="header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957" y="4015979"/>
            <a:ext cx="4523185" cy="92511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65" name="Picture 13" descr="header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635" y="2672954"/>
            <a:ext cx="3614738" cy="92630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9566" name="Text Box 14"/>
          <p:cNvSpPr txBox="1">
            <a:spLocks noChangeArrowheads="1"/>
          </p:cNvSpPr>
          <p:nvPr/>
        </p:nvSpPr>
        <p:spPr bwMode="auto">
          <a:xfrm>
            <a:off x="2899173" y="1564482"/>
            <a:ext cx="6408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così giunti al termine</a:t>
            </a:r>
            <a:endParaRPr lang="it-IT" altLang="it-IT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cript MT Bold" pitchFamily="66" charset="0"/>
            </a:endParaRPr>
          </a:p>
        </p:txBody>
      </p:sp>
      <p:sp>
        <p:nvSpPr>
          <p:cNvPr id="279568" name="Text Box 16"/>
          <p:cNvSpPr txBox="1">
            <a:spLocks noChangeArrowheads="1"/>
          </p:cNvSpPr>
          <p:nvPr/>
        </p:nvSpPr>
        <p:spPr bwMode="auto">
          <a:xfrm>
            <a:off x="984647" y="3263504"/>
            <a:ext cx="10224000" cy="1666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 </a:t>
            </a:r>
            <a:r>
              <a:rPr lang="it-IT" altLang="it-IT" sz="3300" b="1" i="1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  </a:t>
            </a:r>
            <a:r>
              <a:rPr lang="it-IT" altLang="it-IT" sz="3300" b="1" i="1" dirty="0" err="1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 breve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sul nostro sito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troverete questa presentazione 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documentazione dei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lavori assembleari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24" y="185735"/>
            <a:ext cx="956010" cy="652581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261" y="189307"/>
            <a:ext cx="3107631" cy="651600"/>
          </a:xfrm>
          <a:prstGeom prst="rect">
            <a:avLst/>
          </a:prstGeom>
          <a:noFill/>
          <a:ln w="63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697" y="203594"/>
            <a:ext cx="1006009" cy="651600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577828" y="1443037"/>
            <a:ext cx="4948238" cy="180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GRAZIE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CORTESE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ATTENZIONE</a:t>
            </a:r>
            <a:endParaRPr lang="it-IT" altLang="it-IT" sz="3600" b="1" i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3668316" y="3590925"/>
            <a:ext cx="4948238" cy="169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buon cronometraggio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e…</a:t>
            </a:r>
          </a:p>
        </p:txBody>
      </p:sp>
      <p:pic>
        <p:nvPicPr>
          <p:cNvPr id="18" name="Picture 8" descr="smilecia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350" y="1106092"/>
            <a:ext cx="1257300" cy="145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4420596" y="2599135"/>
            <a:ext cx="3346045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Arrivederci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prossima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</a:t>
            </a:r>
            <a:endParaRPr lang="it-IT" altLang="it-IT" sz="4500" b="1" i="1" dirty="0">
              <a:solidFill>
                <a:srgbClr val="D6009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1010900" y="6357938"/>
            <a:ext cx="45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dirty="0">
                <a:solidFill>
                  <a:srgbClr val="E3E3FF">
                    <a:lumMod val="50000"/>
                  </a:srgbClr>
                </a:solidFill>
                <a:latin typeface="Arial Rounded MT Bold" panose="020F0704030504030204" pitchFamily="34" charset="0"/>
              </a:rPr>
              <a:t>by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4456" y="6259735"/>
            <a:ext cx="494769" cy="57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925146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5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5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25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2500"/>
                                        <p:tgtEl>
                                          <p:spTgt spid="279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5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795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79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58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450"/>
                            </p:stCondLst>
                            <p:childTnLst>
                              <p:par>
                                <p:cTn id="6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550"/>
                            </p:stCondLst>
                            <p:childTnLst>
                              <p:par>
                                <p:cTn id="7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05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66" grpId="0"/>
      <p:bldP spid="279566" grpId="1"/>
      <p:bldP spid="279568" grpId="0"/>
      <p:bldP spid="279568" grpId="1"/>
      <p:bldP spid="13" grpId="0"/>
      <p:bldP spid="13" grpId="1"/>
      <p:bldP spid="17" grpId="0"/>
      <p:bldP spid="17" grpId="1"/>
      <p:bldP spid="19" grpId="0"/>
      <p:bldP spid="5" grpId="0"/>
    </p:bldLst>
  </p:timing>
</p:sld>
</file>

<file path=ppt/theme/theme1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Struttura predefinita">
  <a:themeElements>
    <a:clrScheme name="Struttura predefinita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Vetta">
  <a:themeElements>
    <a:clrScheme name="Vetta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Vet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Vetta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55509</TotalTime>
  <Words>808</Words>
  <Application>Microsoft Office PowerPoint</Application>
  <PresentationFormat>Widescreen</PresentationFormat>
  <Paragraphs>338</Paragraphs>
  <Slides>31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4</vt:i4>
      </vt:variant>
      <vt:variant>
        <vt:lpstr>Titoli diapositive</vt:lpstr>
      </vt:variant>
      <vt:variant>
        <vt:i4>31</vt:i4>
      </vt:variant>
    </vt:vector>
  </HeadingPairs>
  <TitlesOfParts>
    <vt:vector size="43" baseType="lpstr">
      <vt:lpstr>Arial</vt:lpstr>
      <vt:lpstr>Arial Rounded MT Bold</vt:lpstr>
      <vt:lpstr>Calibri</vt:lpstr>
      <vt:lpstr>Century Gothic</vt:lpstr>
      <vt:lpstr>Script MT Bold</vt:lpstr>
      <vt:lpstr>Tahoma</vt:lpstr>
      <vt:lpstr>Wingdings</vt:lpstr>
      <vt:lpstr>Wingdings 3</vt:lpstr>
      <vt:lpstr>Sezione</vt:lpstr>
      <vt:lpstr>Struttura predefinita</vt:lpstr>
      <vt:lpstr>1_Vetta</vt:lpstr>
      <vt:lpstr>Chiamata sipario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1034</cp:revision>
  <dcterms:created xsi:type="dcterms:W3CDTF">2020-02-08T06:14:58Z</dcterms:created>
  <dcterms:modified xsi:type="dcterms:W3CDTF">2024-02-06T15:43:08Z</dcterms:modified>
</cp:coreProperties>
</file>