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0" r:id="rId2"/>
  </p:sldMasterIdLst>
  <p:notesMasterIdLst>
    <p:notesMasterId r:id="rId32"/>
  </p:notesMasterIdLst>
  <p:sldIdLst>
    <p:sldId id="346" r:id="rId3"/>
    <p:sldId id="328" r:id="rId4"/>
    <p:sldId id="329" r:id="rId5"/>
    <p:sldId id="330" r:id="rId6"/>
    <p:sldId id="331" r:id="rId7"/>
    <p:sldId id="332" r:id="rId8"/>
    <p:sldId id="333" r:id="rId9"/>
    <p:sldId id="334" r:id="rId10"/>
    <p:sldId id="335" r:id="rId11"/>
    <p:sldId id="337" r:id="rId12"/>
    <p:sldId id="338" r:id="rId13"/>
    <p:sldId id="339" r:id="rId14"/>
    <p:sldId id="340" r:id="rId15"/>
    <p:sldId id="341" r:id="rId16"/>
    <p:sldId id="301" r:id="rId17"/>
    <p:sldId id="302" r:id="rId18"/>
    <p:sldId id="303" r:id="rId19"/>
    <p:sldId id="304" r:id="rId20"/>
    <p:sldId id="305" r:id="rId21"/>
    <p:sldId id="306" r:id="rId22"/>
    <p:sldId id="307" r:id="rId23"/>
    <p:sldId id="308" r:id="rId24"/>
    <p:sldId id="309" r:id="rId25"/>
    <p:sldId id="310" r:id="rId26"/>
    <p:sldId id="311" r:id="rId27"/>
    <p:sldId id="342" r:id="rId28"/>
    <p:sldId id="343" r:id="rId29"/>
    <p:sldId id="344" r:id="rId30"/>
    <p:sldId id="345" r:id="rId31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0913"/>
    <a:srgbClr val="33CC33"/>
    <a:srgbClr val="66FF66"/>
    <a:srgbClr val="00FF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5804" autoAdjust="0"/>
    <p:restoredTop sz="94660"/>
  </p:normalViewPr>
  <p:slideViewPr>
    <p:cSldViewPr snapToGrid="0">
      <p:cViewPr varScale="1">
        <p:scale>
          <a:sx n="63" d="100"/>
          <a:sy n="63" d="100"/>
        </p:scale>
        <p:origin x="9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50048-D46D-4BF8-A6A6-71C742F588A5}" type="datetimeFigureOut">
              <a:rPr lang="it-IT" smtClean="0"/>
              <a:t>06/02/2024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DA76C-E4DB-464B-A3DD-1B0D5AD4FE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7442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8019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595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695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334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615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336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633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943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497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267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8634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33518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8765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931955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454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35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8836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424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00200"/>
            <a:ext cx="10363200" cy="1828800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it-IT" altLang="it-IT" noProof="0" smtClean="0"/>
              <a:t>Fare clic per modificare lo stile del titolo</a:t>
            </a:r>
          </a:p>
        </p:txBody>
      </p:sp>
      <p:sp>
        <p:nvSpPr>
          <p:cNvPr id="56424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it-IT" altLang="it-IT" noProof="0" smtClean="0"/>
              <a:t>Fare clic per modificare lo stile del sottotitolo dello schema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68484-49E0-4349-9663-BE86605364C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705431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83329-4FDA-49FE-B975-29130195FC5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231711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9D8DE-6EE9-4F78-97B4-97A6B440E45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385483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787F9-399B-4B5A-B9ED-22FAF26C1A8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42218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B627E-F014-4197-AC35-6E9969E6334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565608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C1C93-FB20-43E6-A14C-5D23BCB1B45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362754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B8FA1-F4F2-4AB8-A307-851C97170B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6125255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5AD98-F4A8-4DDC-A708-98334826D6C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306988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D204C9-1728-462D-8C8E-415D1372E1D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562200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785B7-13ED-428E-A95B-198992167AC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1748178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7416"/>
            <a:ext cx="2743200" cy="585311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7416"/>
            <a:ext cx="7958667" cy="585311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EF630-3726-4D57-93E7-DD4CF5E66B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83431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3556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63203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5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6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9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2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322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416"/>
            <a:ext cx="10972800" cy="1140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56322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3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56322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56322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3638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E50C3730-881A-4FBB-BA01-D9944D32FF3D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  <p:sp>
        <p:nvSpPr>
          <p:cNvPr id="56322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8951532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15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l"/>
        <a:defRPr sz="21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l"/>
        <a:defRPr sz="1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18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1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11" Type="http://schemas.openxmlformats.org/officeDocument/2006/relationships/image" Target="../media/image9.png"/><Relationship Id="rId5" Type="http://schemas.openxmlformats.org/officeDocument/2006/relationships/image" Target="../media/image13.png"/><Relationship Id="rId10" Type="http://schemas.openxmlformats.org/officeDocument/2006/relationships/image" Target="../media/image4.png"/><Relationship Id="rId4" Type="http://schemas.openxmlformats.org/officeDocument/2006/relationships/image" Target="../media/image12.png"/><Relationship Id="rId9" Type="http://schemas.openxmlformats.org/officeDocument/2006/relationships/image" Target="../media/image3.png"/><Relationship Id="rId1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jpeg"/><Relationship Id="rId3" Type="http://schemas.openxmlformats.org/officeDocument/2006/relationships/image" Target="../media/image21.jpeg"/><Relationship Id="rId7" Type="http://schemas.openxmlformats.org/officeDocument/2006/relationships/image" Target="../media/image9.png"/><Relationship Id="rId12" Type="http://schemas.openxmlformats.org/officeDocument/2006/relationships/image" Target="../media/image2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26.jpeg"/><Relationship Id="rId5" Type="http://schemas.openxmlformats.org/officeDocument/2006/relationships/image" Target="../media/image3.png"/><Relationship Id="rId10" Type="http://schemas.openxmlformats.org/officeDocument/2006/relationships/image" Target="../media/image25.png"/><Relationship Id="rId4" Type="http://schemas.openxmlformats.org/officeDocument/2006/relationships/image" Target="../media/image22.jpeg"/><Relationship Id="rId9" Type="http://schemas.openxmlformats.org/officeDocument/2006/relationships/image" Target="../media/image24.png"/><Relationship Id="rId14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8.jpeg"/><Relationship Id="rId3" Type="http://schemas.openxmlformats.org/officeDocument/2006/relationships/image" Target="../media/image31.jpeg"/><Relationship Id="rId7" Type="http://schemas.openxmlformats.org/officeDocument/2006/relationships/image" Target="../media/image4.png"/><Relationship Id="rId12" Type="http://schemas.openxmlformats.org/officeDocument/2006/relationships/image" Target="../media/image37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36.jpeg"/><Relationship Id="rId5" Type="http://schemas.openxmlformats.org/officeDocument/2006/relationships/image" Target="../media/image33.jpeg"/><Relationship Id="rId10" Type="http://schemas.openxmlformats.org/officeDocument/2006/relationships/image" Target="../media/image35.png"/><Relationship Id="rId4" Type="http://schemas.openxmlformats.org/officeDocument/2006/relationships/image" Target="../media/image32.jpeg"/><Relationship Id="rId9" Type="http://schemas.openxmlformats.org/officeDocument/2006/relationships/image" Target="../media/image34.jpeg"/><Relationship Id="rId14" Type="http://schemas.openxmlformats.org/officeDocument/2006/relationships/image" Target="../media/image3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8.jpeg"/><Relationship Id="rId3" Type="http://schemas.openxmlformats.org/officeDocument/2006/relationships/image" Target="../media/image41.jpeg"/><Relationship Id="rId7" Type="http://schemas.openxmlformats.org/officeDocument/2006/relationships/image" Target="../media/image42.jpeg"/><Relationship Id="rId12" Type="http://schemas.openxmlformats.org/officeDocument/2006/relationships/image" Target="../media/image47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46.jpeg"/><Relationship Id="rId5" Type="http://schemas.openxmlformats.org/officeDocument/2006/relationships/image" Target="../media/image4.png"/><Relationship Id="rId10" Type="http://schemas.openxmlformats.org/officeDocument/2006/relationships/image" Target="../media/image45.png"/><Relationship Id="rId4" Type="http://schemas.openxmlformats.org/officeDocument/2006/relationships/image" Target="../media/image3.png"/><Relationship Id="rId9" Type="http://schemas.openxmlformats.org/officeDocument/2006/relationships/image" Target="../media/image44.jpeg"/><Relationship Id="rId14" Type="http://schemas.openxmlformats.org/officeDocument/2006/relationships/image" Target="../media/image4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g"/><Relationship Id="rId4" Type="http://schemas.openxmlformats.org/officeDocument/2006/relationships/image" Target="../media/image5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g"/><Relationship Id="rId4" Type="http://schemas.openxmlformats.org/officeDocument/2006/relationships/image" Target="../media/image5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13" Type="http://schemas.openxmlformats.org/officeDocument/2006/relationships/image" Target="../media/image63.png"/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12" Type="http://schemas.openxmlformats.org/officeDocument/2006/relationships/image" Target="../media/image26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11" Type="http://schemas.openxmlformats.org/officeDocument/2006/relationships/image" Target="../media/image62.jpeg"/><Relationship Id="rId5" Type="http://schemas.openxmlformats.org/officeDocument/2006/relationships/image" Target="../media/image59.jpeg"/><Relationship Id="rId10" Type="http://schemas.openxmlformats.org/officeDocument/2006/relationships/image" Target="../media/image4.png"/><Relationship Id="rId4" Type="http://schemas.openxmlformats.org/officeDocument/2006/relationships/image" Target="../media/image58.png"/><Relationship Id="rId9" Type="http://schemas.openxmlformats.org/officeDocument/2006/relationships/image" Target="../media/image3.png"/><Relationship Id="rId14" Type="http://schemas.openxmlformats.org/officeDocument/2006/relationships/image" Target="../media/image6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4.png"/><Relationship Id="rId7" Type="http://schemas.openxmlformats.org/officeDocument/2006/relationships/image" Target="../media/image6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66.jpeg"/><Relationship Id="rId10" Type="http://schemas.openxmlformats.org/officeDocument/2006/relationships/image" Target="../media/image56.wmf"/><Relationship Id="rId4" Type="http://schemas.openxmlformats.org/officeDocument/2006/relationships/image" Target="../media/image65.jpg"/><Relationship Id="rId9" Type="http://schemas.openxmlformats.org/officeDocument/2006/relationships/image" Target="../media/image6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13" Type="http://schemas.openxmlformats.org/officeDocument/2006/relationships/image" Target="../media/image81.jpeg"/><Relationship Id="rId3" Type="http://schemas.openxmlformats.org/officeDocument/2006/relationships/image" Target="../media/image71.png"/><Relationship Id="rId7" Type="http://schemas.openxmlformats.org/officeDocument/2006/relationships/image" Target="../media/image75.jpeg"/><Relationship Id="rId12" Type="http://schemas.openxmlformats.org/officeDocument/2006/relationships/image" Target="../media/image80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jpeg"/><Relationship Id="rId11" Type="http://schemas.openxmlformats.org/officeDocument/2006/relationships/image" Target="../media/image79.jpeg"/><Relationship Id="rId5" Type="http://schemas.openxmlformats.org/officeDocument/2006/relationships/image" Target="../media/image73.jpeg"/><Relationship Id="rId15" Type="http://schemas.openxmlformats.org/officeDocument/2006/relationships/image" Target="../media/image4.png"/><Relationship Id="rId10" Type="http://schemas.openxmlformats.org/officeDocument/2006/relationships/image" Target="../media/image78.jpeg"/><Relationship Id="rId4" Type="http://schemas.openxmlformats.org/officeDocument/2006/relationships/image" Target="../media/image72.jpeg"/><Relationship Id="rId9" Type="http://schemas.openxmlformats.org/officeDocument/2006/relationships/image" Target="../media/image77.jpeg"/><Relationship Id="rId1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3.png"/><Relationship Id="rId7" Type="http://schemas.openxmlformats.org/officeDocument/2006/relationships/image" Target="../media/image8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png"/><Relationship Id="rId5" Type="http://schemas.openxmlformats.org/officeDocument/2006/relationships/image" Target="../media/image83.jpeg"/><Relationship Id="rId10" Type="http://schemas.openxmlformats.org/officeDocument/2006/relationships/image" Target="../media/image86.jpeg"/><Relationship Id="rId4" Type="http://schemas.openxmlformats.org/officeDocument/2006/relationships/image" Target="../media/image82.jpeg"/><Relationship Id="rId9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jpeg"/><Relationship Id="rId3" Type="http://schemas.openxmlformats.org/officeDocument/2006/relationships/image" Target="../media/image3.png"/><Relationship Id="rId7" Type="http://schemas.openxmlformats.org/officeDocument/2006/relationships/image" Target="../media/image1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2.png"/><Relationship Id="rId4" Type="http://schemas.openxmlformats.org/officeDocument/2006/relationships/image" Target="../media/image87.png"/><Relationship Id="rId9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3.png"/><Relationship Id="rId7" Type="http://schemas.openxmlformats.org/officeDocument/2006/relationships/image" Target="../media/image9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89.jpeg"/><Relationship Id="rId4" Type="http://schemas.openxmlformats.org/officeDocument/2006/relationships/image" Target="../media/image72.jpeg"/><Relationship Id="rId9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jpeg"/><Relationship Id="rId3" Type="http://schemas.openxmlformats.org/officeDocument/2006/relationships/image" Target="../media/image3.png"/><Relationship Id="rId7" Type="http://schemas.openxmlformats.org/officeDocument/2006/relationships/image" Target="../media/image9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0.png"/><Relationship Id="rId4" Type="http://schemas.openxmlformats.org/officeDocument/2006/relationships/image" Target="../media/image91.jpeg"/><Relationship Id="rId9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jpeg"/><Relationship Id="rId3" Type="http://schemas.openxmlformats.org/officeDocument/2006/relationships/image" Target="../media/image3.png"/><Relationship Id="rId7" Type="http://schemas.openxmlformats.org/officeDocument/2006/relationships/image" Target="../media/image9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94.png"/><Relationship Id="rId4" Type="http://schemas.openxmlformats.org/officeDocument/2006/relationships/image" Target="../media/image91.jpeg"/><Relationship Id="rId9" Type="http://schemas.openxmlformats.org/officeDocument/2006/relationships/image" Target="../media/image16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3" Type="http://schemas.openxmlformats.org/officeDocument/2006/relationships/image" Target="../media/image3.png"/><Relationship Id="rId7" Type="http://schemas.openxmlformats.org/officeDocument/2006/relationships/image" Target="../media/image9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0.png"/><Relationship Id="rId4" Type="http://schemas.openxmlformats.org/officeDocument/2006/relationships/image" Target="../media/image73.jpeg"/><Relationship Id="rId9" Type="http://schemas.openxmlformats.org/officeDocument/2006/relationships/image" Target="../media/image93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.png"/><Relationship Id="rId7" Type="http://schemas.openxmlformats.org/officeDocument/2006/relationships/image" Target="../media/image9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8.jpeg"/><Relationship Id="rId4" Type="http://schemas.openxmlformats.org/officeDocument/2006/relationships/image" Target="../media/image10.png"/><Relationship Id="rId9" Type="http://schemas.openxmlformats.org/officeDocument/2006/relationships/image" Target="../media/image99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.png"/><Relationship Id="rId7" Type="http://schemas.openxmlformats.org/officeDocument/2006/relationships/image" Target="../media/image10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3.jpeg"/><Relationship Id="rId5" Type="http://schemas.openxmlformats.org/officeDocument/2006/relationships/image" Target="../media/image100.png"/><Relationship Id="rId4" Type="http://schemas.openxmlformats.org/officeDocument/2006/relationships/image" Target="../media/image75.jpeg"/><Relationship Id="rId9" Type="http://schemas.openxmlformats.org/officeDocument/2006/relationships/image" Target="../media/image29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3.png"/><Relationship Id="rId7" Type="http://schemas.openxmlformats.org/officeDocument/2006/relationships/image" Target="../media/image10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3.jpeg"/><Relationship Id="rId5" Type="http://schemas.openxmlformats.org/officeDocument/2006/relationships/image" Target="../media/image102.png"/><Relationship Id="rId4" Type="http://schemas.openxmlformats.org/officeDocument/2006/relationships/image" Target="../media/image81.jpeg"/><Relationship Id="rId9" Type="http://schemas.openxmlformats.org/officeDocument/2006/relationships/image" Target="../media/image105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jpeg"/><Relationship Id="rId3" Type="http://schemas.openxmlformats.org/officeDocument/2006/relationships/image" Target="../media/image3.png"/><Relationship Id="rId7" Type="http://schemas.openxmlformats.org/officeDocument/2006/relationships/image" Target="../media/image3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4" Type="http://schemas.openxmlformats.org/officeDocument/2006/relationships/image" Target="../media/image76.jpeg"/><Relationship Id="rId9" Type="http://schemas.openxmlformats.org/officeDocument/2006/relationships/image" Target="../media/image10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26" Type="http://schemas.openxmlformats.org/officeDocument/2006/relationships/image" Target="../media/image133.jpeg"/><Relationship Id="rId117" Type="http://schemas.openxmlformats.org/officeDocument/2006/relationships/image" Target="../media/image224.jpeg"/><Relationship Id="rId21" Type="http://schemas.openxmlformats.org/officeDocument/2006/relationships/image" Target="../media/image128.jpeg"/><Relationship Id="rId42" Type="http://schemas.openxmlformats.org/officeDocument/2006/relationships/image" Target="../media/image149.jpeg"/><Relationship Id="rId47" Type="http://schemas.openxmlformats.org/officeDocument/2006/relationships/image" Target="../media/image154.jpeg"/><Relationship Id="rId63" Type="http://schemas.openxmlformats.org/officeDocument/2006/relationships/image" Target="../media/image170.jpeg"/><Relationship Id="rId68" Type="http://schemas.openxmlformats.org/officeDocument/2006/relationships/image" Target="../media/image175.jpeg"/><Relationship Id="rId84" Type="http://schemas.openxmlformats.org/officeDocument/2006/relationships/image" Target="../media/image191.jpeg"/><Relationship Id="rId89" Type="http://schemas.openxmlformats.org/officeDocument/2006/relationships/image" Target="../media/image196.jpeg"/><Relationship Id="rId112" Type="http://schemas.openxmlformats.org/officeDocument/2006/relationships/image" Target="../media/image219.jpeg"/><Relationship Id="rId16" Type="http://schemas.openxmlformats.org/officeDocument/2006/relationships/image" Target="../media/image123.jpeg"/><Relationship Id="rId107" Type="http://schemas.openxmlformats.org/officeDocument/2006/relationships/image" Target="../media/image214.jpeg"/><Relationship Id="rId11" Type="http://schemas.openxmlformats.org/officeDocument/2006/relationships/image" Target="../media/image118.jpeg"/><Relationship Id="rId32" Type="http://schemas.openxmlformats.org/officeDocument/2006/relationships/image" Target="../media/image139.jpeg"/><Relationship Id="rId37" Type="http://schemas.openxmlformats.org/officeDocument/2006/relationships/image" Target="../media/image144.jpeg"/><Relationship Id="rId53" Type="http://schemas.openxmlformats.org/officeDocument/2006/relationships/image" Target="../media/image160.jpeg"/><Relationship Id="rId58" Type="http://schemas.openxmlformats.org/officeDocument/2006/relationships/image" Target="../media/image165.jpeg"/><Relationship Id="rId74" Type="http://schemas.openxmlformats.org/officeDocument/2006/relationships/image" Target="../media/image181.jpeg"/><Relationship Id="rId79" Type="http://schemas.openxmlformats.org/officeDocument/2006/relationships/image" Target="../media/image186.jpeg"/><Relationship Id="rId102" Type="http://schemas.openxmlformats.org/officeDocument/2006/relationships/image" Target="../media/image209.jpeg"/><Relationship Id="rId123" Type="http://schemas.openxmlformats.org/officeDocument/2006/relationships/image" Target="../media/image230.jpeg"/><Relationship Id="rId5" Type="http://schemas.openxmlformats.org/officeDocument/2006/relationships/image" Target="../media/image112.jpeg"/><Relationship Id="rId90" Type="http://schemas.openxmlformats.org/officeDocument/2006/relationships/image" Target="../media/image197.jpeg"/><Relationship Id="rId95" Type="http://schemas.openxmlformats.org/officeDocument/2006/relationships/image" Target="../media/image202.jpeg"/><Relationship Id="rId19" Type="http://schemas.openxmlformats.org/officeDocument/2006/relationships/image" Target="../media/image126.jpeg"/><Relationship Id="rId14" Type="http://schemas.openxmlformats.org/officeDocument/2006/relationships/image" Target="../media/image121.jpeg"/><Relationship Id="rId22" Type="http://schemas.openxmlformats.org/officeDocument/2006/relationships/image" Target="../media/image129.jpeg"/><Relationship Id="rId27" Type="http://schemas.openxmlformats.org/officeDocument/2006/relationships/image" Target="../media/image134.jpeg"/><Relationship Id="rId30" Type="http://schemas.openxmlformats.org/officeDocument/2006/relationships/image" Target="../media/image137.jpeg"/><Relationship Id="rId35" Type="http://schemas.openxmlformats.org/officeDocument/2006/relationships/image" Target="../media/image142.jpeg"/><Relationship Id="rId43" Type="http://schemas.openxmlformats.org/officeDocument/2006/relationships/image" Target="../media/image150.jpeg"/><Relationship Id="rId48" Type="http://schemas.openxmlformats.org/officeDocument/2006/relationships/image" Target="../media/image155.jpeg"/><Relationship Id="rId56" Type="http://schemas.openxmlformats.org/officeDocument/2006/relationships/image" Target="../media/image163.jpeg"/><Relationship Id="rId64" Type="http://schemas.openxmlformats.org/officeDocument/2006/relationships/image" Target="../media/image171.jpeg"/><Relationship Id="rId69" Type="http://schemas.openxmlformats.org/officeDocument/2006/relationships/image" Target="../media/image176.jpeg"/><Relationship Id="rId77" Type="http://schemas.openxmlformats.org/officeDocument/2006/relationships/image" Target="../media/image184.jpeg"/><Relationship Id="rId100" Type="http://schemas.openxmlformats.org/officeDocument/2006/relationships/image" Target="../media/image207.jpeg"/><Relationship Id="rId105" Type="http://schemas.openxmlformats.org/officeDocument/2006/relationships/image" Target="../media/image212.jpeg"/><Relationship Id="rId113" Type="http://schemas.openxmlformats.org/officeDocument/2006/relationships/image" Target="../media/image220.jpeg"/><Relationship Id="rId118" Type="http://schemas.openxmlformats.org/officeDocument/2006/relationships/image" Target="../media/image225.jpeg"/><Relationship Id="rId126" Type="http://schemas.openxmlformats.org/officeDocument/2006/relationships/image" Target="../media/image233.jpeg"/><Relationship Id="rId8" Type="http://schemas.openxmlformats.org/officeDocument/2006/relationships/image" Target="../media/image115.jpeg"/><Relationship Id="rId51" Type="http://schemas.openxmlformats.org/officeDocument/2006/relationships/image" Target="../media/image158.jpeg"/><Relationship Id="rId72" Type="http://schemas.openxmlformats.org/officeDocument/2006/relationships/image" Target="../media/image179.jpeg"/><Relationship Id="rId80" Type="http://schemas.openxmlformats.org/officeDocument/2006/relationships/image" Target="../media/image187.jpeg"/><Relationship Id="rId85" Type="http://schemas.openxmlformats.org/officeDocument/2006/relationships/image" Target="../media/image192.jpeg"/><Relationship Id="rId93" Type="http://schemas.openxmlformats.org/officeDocument/2006/relationships/image" Target="../media/image200.jpeg"/><Relationship Id="rId98" Type="http://schemas.openxmlformats.org/officeDocument/2006/relationships/image" Target="../media/image205.jpeg"/><Relationship Id="rId121" Type="http://schemas.openxmlformats.org/officeDocument/2006/relationships/image" Target="../media/image228.jpeg"/><Relationship Id="rId3" Type="http://schemas.openxmlformats.org/officeDocument/2006/relationships/image" Target="../media/image4.png"/><Relationship Id="rId12" Type="http://schemas.openxmlformats.org/officeDocument/2006/relationships/image" Target="../media/image119.jpeg"/><Relationship Id="rId17" Type="http://schemas.openxmlformats.org/officeDocument/2006/relationships/image" Target="../media/image124.jpeg"/><Relationship Id="rId25" Type="http://schemas.openxmlformats.org/officeDocument/2006/relationships/image" Target="../media/image132.jpeg"/><Relationship Id="rId33" Type="http://schemas.openxmlformats.org/officeDocument/2006/relationships/image" Target="../media/image140.jpeg"/><Relationship Id="rId38" Type="http://schemas.openxmlformats.org/officeDocument/2006/relationships/image" Target="../media/image145.jpeg"/><Relationship Id="rId46" Type="http://schemas.openxmlformats.org/officeDocument/2006/relationships/image" Target="../media/image153.jpeg"/><Relationship Id="rId59" Type="http://schemas.openxmlformats.org/officeDocument/2006/relationships/image" Target="../media/image166.jpeg"/><Relationship Id="rId67" Type="http://schemas.openxmlformats.org/officeDocument/2006/relationships/image" Target="../media/image174.jpeg"/><Relationship Id="rId103" Type="http://schemas.openxmlformats.org/officeDocument/2006/relationships/image" Target="../media/image210.jpeg"/><Relationship Id="rId108" Type="http://schemas.openxmlformats.org/officeDocument/2006/relationships/image" Target="../media/image215.jpeg"/><Relationship Id="rId116" Type="http://schemas.openxmlformats.org/officeDocument/2006/relationships/image" Target="../media/image223.jpeg"/><Relationship Id="rId124" Type="http://schemas.openxmlformats.org/officeDocument/2006/relationships/image" Target="../media/image231.jpeg"/><Relationship Id="rId20" Type="http://schemas.openxmlformats.org/officeDocument/2006/relationships/image" Target="../media/image127.jpeg"/><Relationship Id="rId41" Type="http://schemas.openxmlformats.org/officeDocument/2006/relationships/image" Target="../media/image148.jpeg"/><Relationship Id="rId54" Type="http://schemas.openxmlformats.org/officeDocument/2006/relationships/image" Target="../media/image161.jpeg"/><Relationship Id="rId62" Type="http://schemas.openxmlformats.org/officeDocument/2006/relationships/image" Target="../media/image169.jpeg"/><Relationship Id="rId70" Type="http://schemas.openxmlformats.org/officeDocument/2006/relationships/image" Target="../media/image177.jpeg"/><Relationship Id="rId75" Type="http://schemas.openxmlformats.org/officeDocument/2006/relationships/image" Target="../media/image182.jpeg"/><Relationship Id="rId83" Type="http://schemas.openxmlformats.org/officeDocument/2006/relationships/image" Target="../media/image190.jpeg"/><Relationship Id="rId88" Type="http://schemas.openxmlformats.org/officeDocument/2006/relationships/image" Target="../media/image195.jpeg"/><Relationship Id="rId91" Type="http://schemas.openxmlformats.org/officeDocument/2006/relationships/image" Target="../media/image198.jpeg"/><Relationship Id="rId96" Type="http://schemas.openxmlformats.org/officeDocument/2006/relationships/image" Target="../media/image203.jpeg"/><Relationship Id="rId111" Type="http://schemas.openxmlformats.org/officeDocument/2006/relationships/image" Target="../media/image2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3.jpeg"/><Relationship Id="rId15" Type="http://schemas.openxmlformats.org/officeDocument/2006/relationships/image" Target="../media/image122.jpeg"/><Relationship Id="rId23" Type="http://schemas.openxmlformats.org/officeDocument/2006/relationships/image" Target="../media/image130.jpeg"/><Relationship Id="rId28" Type="http://schemas.openxmlformats.org/officeDocument/2006/relationships/image" Target="../media/image135.jpeg"/><Relationship Id="rId36" Type="http://schemas.openxmlformats.org/officeDocument/2006/relationships/image" Target="../media/image143.jpeg"/><Relationship Id="rId49" Type="http://schemas.openxmlformats.org/officeDocument/2006/relationships/image" Target="../media/image156.jpeg"/><Relationship Id="rId57" Type="http://schemas.openxmlformats.org/officeDocument/2006/relationships/image" Target="../media/image164.jpeg"/><Relationship Id="rId106" Type="http://schemas.openxmlformats.org/officeDocument/2006/relationships/image" Target="../media/image213.jpeg"/><Relationship Id="rId114" Type="http://schemas.openxmlformats.org/officeDocument/2006/relationships/image" Target="../media/image221.jpeg"/><Relationship Id="rId119" Type="http://schemas.openxmlformats.org/officeDocument/2006/relationships/image" Target="../media/image226.jpeg"/><Relationship Id="rId127" Type="http://schemas.openxmlformats.org/officeDocument/2006/relationships/image" Target="../media/image234.jpeg"/><Relationship Id="rId10" Type="http://schemas.openxmlformats.org/officeDocument/2006/relationships/image" Target="../media/image117.jpeg"/><Relationship Id="rId31" Type="http://schemas.openxmlformats.org/officeDocument/2006/relationships/image" Target="../media/image138.jpeg"/><Relationship Id="rId44" Type="http://schemas.openxmlformats.org/officeDocument/2006/relationships/image" Target="../media/image151.jpeg"/><Relationship Id="rId52" Type="http://schemas.openxmlformats.org/officeDocument/2006/relationships/image" Target="../media/image159.jpeg"/><Relationship Id="rId60" Type="http://schemas.openxmlformats.org/officeDocument/2006/relationships/image" Target="../media/image167.jpeg"/><Relationship Id="rId65" Type="http://schemas.openxmlformats.org/officeDocument/2006/relationships/image" Target="../media/image172.jpeg"/><Relationship Id="rId73" Type="http://schemas.openxmlformats.org/officeDocument/2006/relationships/image" Target="../media/image180.jpeg"/><Relationship Id="rId78" Type="http://schemas.openxmlformats.org/officeDocument/2006/relationships/image" Target="../media/image185.jpeg"/><Relationship Id="rId81" Type="http://schemas.openxmlformats.org/officeDocument/2006/relationships/image" Target="../media/image188.jpeg"/><Relationship Id="rId86" Type="http://schemas.openxmlformats.org/officeDocument/2006/relationships/image" Target="../media/image193.jpeg"/><Relationship Id="rId94" Type="http://schemas.openxmlformats.org/officeDocument/2006/relationships/image" Target="../media/image201.jpeg"/><Relationship Id="rId99" Type="http://schemas.openxmlformats.org/officeDocument/2006/relationships/image" Target="../media/image206.jpeg"/><Relationship Id="rId101" Type="http://schemas.openxmlformats.org/officeDocument/2006/relationships/image" Target="../media/image208.jpeg"/><Relationship Id="rId122" Type="http://schemas.openxmlformats.org/officeDocument/2006/relationships/image" Target="../media/image229.jpeg"/><Relationship Id="rId4" Type="http://schemas.openxmlformats.org/officeDocument/2006/relationships/image" Target="../media/image111.jpeg"/><Relationship Id="rId9" Type="http://schemas.openxmlformats.org/officeDocument/2006/relationships/image" Target="../media/image116.jpeg"/><Relationship Id="rId13" Type="http://schemas.openxmlformats.org/officeDocument/2006/relationships/image" Target="../media/image120.jpeg"/><Relationship Id="rId18" Type="http://schemas.openxmlformats.org/officeDocument/2006/relationships/image" Target="../media/image125.jpeg"/><Relationship Id="rId39" Type="http://schemas.openxmlformats.org/officeDocument/2006/relationships/image" Target="../media/image146.jpeg"/><Relationship Id="rId109" Type="http://schemas.openxmlformats.org/officeDocument/2006/relationships/image" Target="../media/image216.jpeg"/><Relationship Id="rId34" Type="http://schemas.openxmlformats.org/officeDocument/2006/relationships/image" Target="../media/image141.jpeg"/><Relationship Id="rId50" Type="http://schemas.openxmlformats.org/officeDocument/2006/relationships/image" Target="../media/image157.jpeg"/><Relationship Id="rId55" Type="http://schemas.openxmlformats.org/officeDocument/2006/relationships/image" Target="../media/image162.jpeg"/><Relationship Id="rId76" Type="http://schemas.openxmlformats.org/officeDocument/2006/relationships/image" Target="../media/image183.jpeg"/><Relationship Id="rId97" Type="http://schemas.openxmlformats.org/officeDocument/2006/relationships/image" Target="../media/image204.jpeg"/><Relationship Id="rId104" Type="http://schemas.openxmlformats.org/officeDocument/2006/relationships/image" Target="../media/image211.jpeg"/><Relationship Id="rId120" Type="http://schemas.openxmlformats.org/officeDocument/2006/relationships/image" Target="../media/image227.jpeg"/><Relationship Id="rId125" Type="http://schemas.openxmlformats.org/officeDocument/2006/relationships/image" Target="../media/image232.jpeg"/><Relationship Id="rId7" Type="http://schemas.openxmlformats.org/officeDocument/2006/relationships/image" Target="../media/image114.jpeg"/><Relationship Id="rId71" Type="http://schemas.openxmlformats.org/officeDocument/2006/relationships/image" Target="../media/image178.jpeg"/><Relationship Id="rId92" Type="http://schemas.openxmlformats.org/officeDocument/2006/relationships/image" Target="../media/image199.jpeg"/><Relationship Id="rId2" Type="http://schemas.openxmlformats.org/officeDocument/2006/relationships/image" Target="../media/image3.png"/><Relationship Id="rId29" Type="http://schemas.openxmlformats.org/officeDocument/2006/relationships/image" Target="../media/image136.jpeg"/><Relationship Id="rId24" Type="http://schemas.openxmlformats.org/officeDocument/2006/relationships/image" Target="../media/image131.jpeg"/><Relationship Id="rId40" Type="http://schemas.openxmlformats.org/officeDocument/2006/relationships/image" Target="../media/image147.jpeg"/><Relationship Id="rId45" Type="http://schemas.openxmlformats.org/officeDocument/2006/relationships/image" Target="../media/image152.jpeg"/><Relationship Id="rId66" Type="http://schemas.openxmlformats.org/officeDocument/2006/relationships/image" Target="../media/image173.jpeg"/><Relationship Id="rId87" Type="http://schemas.openxmlformats.org/officeDocument/2006/relationships/image" Target="../media/image194.jpeg"/><Relationship Id="rId110" Type="http://schemas.openxmlformats.org/officeDocument/2006/relationships/image" Target="../media/image217.jpeg"/><Relationship Id="rId115" Type="http://schemas.openxmlformats.org/officeDocument/2006/relationships/image" Target="../media/image222.jpeg"/><Relationship Id="rId61" Type="http://schemas.openxmlformats.org/officeDocument/2006/relationships/image" Target="../media/image168.jpeg"/><Relationship Id="rId82" Type="http://schemas.openxmlformats.org/officeDocument/2006/relationships/image" Target="../media/image18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3989785" y="3200295"/>
            <a:ext cx="428386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Ordinaria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057520" y="4537256"/>
            <a:ext cx="428386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2024</a:t>
            </a:r>
            <a:endParaRPr lang="it-IT" altLang="it-IT" sz="4050" b="1" i="1" dirty="0">
              <a:solidFill>
                <a:srgbClr val="00B0F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026" y="803047"/>
            <a:ext cx="2436680" cy="1635356"/>
          </a:xfrm>
          <a:prstGeom prst="rect">
            <a:avLst/>
          </a:prstGeom>
        </p:spPr>
      </p:pic>
      <p:sp>
        <p:nvSpPr>
          <p:cNvPr id="3" name="Rettangolo 2"/>
          <p:cNvSpPr/>
          <p:nvPr/>
        </p:nvSpPr>
        <p:spPr bwMode="auto">
          <a:xfrm>
            <a:off x="73713" y="43330"/>
            <a:ext cx="12060000" cy="6768000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sz="4000" b="1" smtClean="0">
              <a:solidFill>
                <a:srgbClr val="F2AA6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4103638" y="5489310"/>
            <a:ext cx="42838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32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arte 3</a:t>
            </a:r>
            <a:endParaRPr lang="it-IT" altLang="it-IT" sz="32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6745852"/>
      </p:ext>
    </p:extLst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7" name="Picture 9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" t="510" r="401" b="510"/>
          <a:stretch>
            <a:fillRect/>
          </a:stretch>
        </p:blipFill>
        <p:spPr bwMode="auto">
          <a:xfrm>
            <a:off x="4418410" y="3812372"/>
            <a:ext cx="3338513" cy="2624138"/>
          </a:xfrm>
          <a:prstGeom prst="rect">
            <a:avLst/>
          </a:prstGeom>
          <a:noFill/>
          <a:ln w="158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9" name="Text Box 11"/>
          <p:cNvSpPr txBox="1">
            <a:spLocks noChangeArrowheads="1"/>
          </p:cNvSpPr>
          <p:nvPr/>
        </p:nvSpPr>
        <p:spPr bwMode="auto">
          <a:xfrm>
            <a:off x="4153179" y="404813"/>
            <a:ext cx="3886833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3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… e veniamo a noi</a:t>
            </a:r>
          </a:p>
          <a:p>
            <a:pPr algn="ctr" defTabSz="457200">
              <a:defRPr/>
            </a:pPr>
            <a:r>
              <a:rPr lang="it-IT" altLang="it-IT" sz="33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esaminare</a:t>
            </a:r>
          </a:p>
        </p:txBody>
      </p:sp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3412704" y="1618550"/>
            <a:ext cx="5358263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più attivi</a:t>
            </a:r>
          </a:p>
          <a:p>
            <a:pPr algn="ctr" defTabSz="457200">
              <a:defRPr/>
            </a:pPr>
            <a:r>
              <a:rPr lang="it-IT" altLang="it-IT" sz="36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come </a:t>
            </a:r>
            <a:r>
              <a:rPr lang="it-IT" altLang="it-IT" sz="36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numero annuale  </a:t>
            </a:r>
            <a:endParaRPr lang="it-IT" altLang="it-IT" sz="3600" i="1" u="sng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6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servizi 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68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checker/>
      </p:transition>
    </mc:Choice>
    <mc:Fallback xmlns="">
      <p:transition spd="slow" advTm="3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663679" y="233363"/>
            <a:ext cx="293541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800" i="1" u="sng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PODIO</a:t>
            </a:r>
          </a:p>
        </p:txBody>
      </p:sp>
      <p:sp>
        <p:nvSpPr>
          <p:cNvPr id="7" name="Disco magnetico 6"/>
          <p:cNvSpPr/>
          <p:nvPr/>
        </p:nvSpPr>
        <p:spPr>
          <a:xfrm>
            <a:off x="4002003" y="5181299"/>
            <a:ext cx="1447800" cy="1296000"/>
          </a:xfrm>
          <a:prstGeom prst="flowChartMagneticDisk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it-IT">
              <a:solidFill>
                <a:prstClr val="white"/>
              </a:solidFill>
            </a:endParaRPr>
          </a:p>
        </p:txBody>
      </p:sp>
      <p:sp>
        <p:nvSpPr>
          <p:cNvPr id="8" name="Disco magnetico 7"/>
          <p:cNvSpPr/>
          <p:nvPr/>
        </p:nvSpPr>
        <p:spPr>
          <a:xfrm>
            <a:off x="5451291" y="4852140"/>
            <a:ext cx="1447800" cy="1620000"/>
          </a:xfrm>
          <a:prstGeom prst="flowChartMagneticDisk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it-IT">
              <a:solidFill>
                <a:prstClr val="white"/>
              </a:solidFill>
            </a:endParaRPr>
          </a:p>
        </p:txBody>
      </p:sp>
      <p:sp>
        <p:nvSpPr>
          <p:cNvPr id="9" name="Disco magnetico 8"/>
          <p:cNvSpPr/>
          <p:nvPr/>
        </p:nvSpPr>
        <p:spPr>
          <a:xfrm>
            <a:off x="6888999" y="5414190"/>
            <a:ext cx="1447800" cy="1044000"/>
          </a:xfrm>
          <a:prstGeom prst="flowChartMagneticDisk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it-IT">
              <a:solidFill>
                <a:prstClr val="white"/>
              </a:solidFill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5924003" y="5349300"/>
            <a:ext cx="572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/>
            <a:r>
              <a:rPr lang="it-IT" sz="5400" b="1" dirty="0">
                <a:ln w="9525">
                  <a:solidFill>
                    <a:prstClr val="black"/>
                  </a:solidFill>
                  <a:prstDash val="solid"/>
                </a:ln>
                <a:solidFill>
                  <a:prstClr val="white"/>
                </a:solidFill>
                <a:effectLst>
                  <a:outerShdw blurRad="12700" dist="38100" dir="2700000" algn="tl" rotWithShape="0">
                    <a:prstClr val="black">
                      <a:lumMod val="50000"/>
                    </a:prstClr>
                  </a:outerShdw>
                </a:effectLst>
              </a:rPr>
              <a:t>1</a:t>
            </a:r>
          </a:p>
        </p:txBody>
      </p:sp>
      <p:sp>
        <p:nvSpPr>
          <p:cNvPr id="10" name="Rettangolo 9"/>
          <p:cNvSpPr/>
          <p:nvPr/>
        </p:nvSpPr>
        <p:spPr>
          <a:xfrm>
            <a:off x="4528730" y="5482650"/>
            <a:ext cx="543739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/>
            <a:r>
              <a:rPr lang="it-IT" sz="5000" b="1" dirty="0">
                <a:ln w="9525">
                  <a:solidFill>
                    <a:prstClr val="black"/>
                  </a:solidFill>
                  <a:prstDash val="solid"/>
                </a:ln>
                <a:solidFill>
                  <a:prstClr val="white"/>
                </a:solidFill>
                <a:effectLst>
                  <a:outerShdw blurRad="12700" dist="38100" dir="2700000" algn="tl" rotWithShape="0">
                    <a:prstClr val="black">
                      <a:lumMod val="50000"/>
                    </a:prstClr>
                  </a:outerShdw>
                </a:effectLst>
              </a:rPr>
              <a:t>2</a:t>
            </a:r>
          </a:p>
        </p:txBody>
      </p:sp>
      <p:sp>
        <p:nvSpPr>
          <p:cNvPr id="11" name="Rettangolo 10"/>
          <p:cNvSpPr/>
          <p:nvPr/>
        </p:nvSpPr>
        <p:spPr>
          <a:xfrm>
            <a:off x="7412494" y="5673150"/>
            <a:ext cx="52931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/>
            <a:r>
              <a:rPr lang="it-IT" sz="4800" b="1" dirty="0">
                <a:ln w="9525">
                  <a:solidFill>
                    <a:prstClr val="black"/>
                  </a:solidFill>
                  <a:prstDash val="solid"/>
                </a:ln>
                <a:solidFill>
                  <a:prstClr val="white"/>
                </a:solidFill>
                <a:effectLst>
                  <a:outerShdw blurRad="12700" dist="38100" dir="2700000" algn="tl" rotWithShape="0">
                    <a:prstClr val="black">
                      <a:lumMod val="50000"/>
                    </a:prstClr>
                  </a:outerShdw>
                </a:effectLst>
              </a:rPr>
              <a:t>3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7014722" y="2098800"/>
            <a:ext cx="1789721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Mauro</a:t>
            </a:r>
          </a:p>
          <a:p>
            <a:pPr algn="ctr" defTabSz="457200">
              <a:defRPr/>
            </a:pPr>
            <a:r>
              <a:rPr lang="it-IT" altLang="it-IT" sz="27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Mischiatti</a:t>
            </a: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103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3459701" y="2098822"/>
            <a:ext cx="1708545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Sergio 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105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4"/>
          <p:cNvSpPr txBox="1">
            <a:spLocks noChangeArrowheads="1"/>
          </p:cNvSpPr>
          <p:nvPr/>
        </p:nvSpPr>
        <p:spPr bwMode="auto">
          <a:xfrm>
            <a:off x="5132463" y="1592339"/>
            <a:ext cx="216758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Dario Costa</a:t>
            </a: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107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9" name="Immagin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2000" y="2275200"/>
            <a:ext cx="2046317" cy="288000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5200" y="3225600"/>
            <a:ext cx="1294926" cy="2199600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80950" y="3447150"/>
            <a:ext cx="1624779" cy="2160000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377" y="97587"/>
            <a:ext cx="2168082" cy="15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756127"/>
      </p:ext>
    </p:extLst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16" presetClass="exit" presetSubtype="21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1500"/>
                            </p:stCondLst>
                            <p:childTnLst>
                              <p:par>
                                <p:cTn id="7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 animBg="1"/>
      <p:bldP spid="8" grpId="0" animBg="1"/>
      <p:bldP spid="9" grpId="0" animBg="1"/>
      <p:bldP spid="2" grpId="0"/>
      <p:bldP spid="10" grpId="0"/>
      <p:bldP spid="11" grpId="0"/>
      <p:bldP spid="13" grpId="0"/>
      <p:bldP spid="15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2568553" y="296466"/>
            <a:ext cx="7050136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Dopo il podio la </a:t>
            </a:r>
            <a:r>
              <a:rPr lang="it-IT" altLang="it-IT" sz="40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graduatoria</a:t>
            </a:r>
            <a:endParaRPr lang="it-IT" altLang="it-IT" sz="40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4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dei migliori 40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424" y="2917487"/>
            <a:ext cx="2514951" cy="1819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040166"/>
      </p:ext>
    </p:extLst>
  </p:cSld>
  <p:clrMapOvr>
    <a:masterClrMapping/>
  </p:clrMapOvr>
  <p:transition advTm="4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01"/>
          <p:cNvSpPr>
            <a:spLocks noChangeArrowheads="1"/>
          </p:cNvSpPr>
          <p:nvPr/>
        </p:nvSpPr>
        <p:spPr bwMode="auto">
          <a:xfrm>
            <a:off x="180000" y="669727"/>
            <a:ext cx="11880000" cy="558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180000" y="138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180000" y="192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180000" y="246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3"/>
          <p:cNvSpPr txBox="1">
            <a:spLocks noChangeArrowheads="1"/>
          </p:cNvSpPr>
          <p:nvPr/>
        </p:nvSpPr>
        <p:spPr bwMode="auto">
          <a:xfrm>
            <a:off x="115200" y="3006000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3" name="Immagine 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717" y="90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4" name="Rectangle 36"/>
          <p:cNvSpPr>
            <a:spLocks noChangeArrowheads="1"/>
          </p:cNvSpPr>
          <p:nvPr/>
        </p:nvSpPr>
        <p:spPr bwMode="auto">
          <a:xfrm>
            <a:off x="4464000" y="901115"/>
            <a:ext cx="684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3"/>
          <p:cNvSpPr txBox="1">
            <a:spLocks noChangeArrowheads="1"/>
          </p:cNvSpPr>
          <p:nvPr/>
        </p:nvSpPr>
        <p:spPr bwMode="auto">
          <a:xfrm>
            <a:off x="990000" y="846000"/>
            <a:ext cx="1947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3"/>
          <p:cNvSpPr txBox="1">
            <a:spLocks noChangeArrowheads="1"/>
          </p:cNvSpPr>
          <p:nvPr/>
        </p:nvSpPr>
        <p:spPr bwMode="auto">
          <a:xfrm>
            <a:off x="180000" y="84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9" name="Immagine 4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000" y="2520000"/>
            <a:ext cx="276000" cy="3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50" name="Text Box 3"/>
          <p:cNvSpPr txBox="1">
            <a:spLocks noChangeArrowheads="1"/>
          </p:cNvSpPr>
          <p:nvPr/>
        </p:nvSpPr>
        <p:spPr bwMode="auto">
          <a:xfrm>
            <a:off x="990000" y="1386000"/>
            <a:ext cx="25930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1" name="Rectangle 36"/>
          <p:cNvSpPr>
            <a:spLocks noChangeArrowheads="1"/>
          </p:cNvSpPr>
          <p:nvPr/>
        </p:nvSpPr>
        <p:spPr bwMode="auto">
          <a:xfrm>
            <a:off x="4464000" y="1440000"/>
            <a:ext cx="67104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52" name="Immagine 5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000" y="306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53" name="Text Box 3"/>
          <p:cNvSpPr txBox="1">
            <a:spLocks noChangeArrowheads="1"/>
          </p:cNvSpPr>
          <p:nvPr/>
        </p:nvSpPr>
        <p:spPr bwMode="auto">
          <a:xfrm>
            <a:off x="990000" y="1926000"/>
            <a:ext cx="26229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Mischiatti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4" name="Rectangle 36"/>
          <p:cNvSpPr>
            <a:spLocks noChangeArrowheads="1"/>
          </p:cNvSpPr>
          <p:nvPr/>
        </p:nvSpPr>
        <p:spPr bwMode="auto">
          <a:xfrm>
            <a:off x="4464000" y="1980000"/>
            <a:ext cx="65808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55" name="Immagine 5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522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Text Box 3"/>
          <p:cNvSpPr txBox="1">
            <a:spLocks noChangeArrowheads="1"/>
          </p:cNvSpPr>
          <p:nvPr/>
        </p:nvSpPr>
        <p:spPr bwMode="auto">
          <a:xfrm>
            <a:off x="990000" y="2466000"/>
            <a:ext cx="21196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Toni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7" name="Rectangle 36"/>
          <p:cNvSpPr>
            <a:spLocks noChangeArrowheads="1"/>
          </p:cNvSpPr>
          <p:nvPr/>
        </p:nvSpPr>
        <p:spPr bwMode="auto">
          <a:xfrm>
            <a:off x="4464000" y="2520000"/>
            <a:ext cx="639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8" name="Text Box 3"/>
          <p:cNvSpPr txBox="1">
            <a:spLocks noChangeArrowheads="1"/>
          </p:cNvSpPr>
          <p:nvPr/>
        </p:nvSpPr>
        <p:spPr bwMode="auto">
          <a:xfrm>
            <a:off x="180000" y="300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9" name="Immagine 5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46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0" name="Text Box 3"/>
          <p:cNvSpPr txBox="1">
            <a:spLocks noChangeArrowheads="1"/>
          </p:cNvSpPr>
          <p:nvPr/>
        </p:nvSpPr>
        <p:spPr bwMode="auto">
          <a:xfrm>
            <a:off x="990000" y="3006000"/>
            <a:ext cx="22933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1" name="Rectangle 36"/>
          <p:cNvSpPr>
            <a:spLocks noChangeArrowheads="1"/>
          </p:cNvSpPr>
          <p:nvPr/>
        </p:nvSpPr>
        <p:spPr bwMode="auto">
          <a:xfrm>
            <a:off x="4464000" y="3059999"/>
            <a:ext cx="5814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2" name="Text Box 3"/>
          <p:cNvSpPr txBox="1">
            <a:spLocks noChangeArrowheads="1"/>
          </p:cNvSpPr>
          <p:nvPr/>
        </p:nvSpPr>
        <p:spPr bwMode="auto">
          <a:xfrm>
            <a:off x="9711184" y="30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91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3" name="Text Box 3"/>
          <p:cNvSpPr txBox="1">
            <a:spLocks noChangeArrowheads="1"/>
          </p:cNvSpPr>
          <p:nvPr/>
        </p:nvSpPr>
        <p:spPr bwMode="auto">
          <a:xfrm>
            <a:off x="180000" y="354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</a:t>
            </a:r>
          </a:p>
        </p:txBody>
      </p:sp>
      <p:pic>
        <p:nvPicPr>
          <p:cNvPr id="64" name="Immagine 6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198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Text Box 3"/>
          <p:cNvSpPr txBox="1">
            <a:spLocks noChangeArrowheads="1"/>
          </p:cNvSpPr>
          <p:nvPr/>
        </p:nvSpPr>
        <p:spPr bwMode="auto">
          <a:xfrm>
            <a:off x="990000" y="3546000"/>
            <a:ext cx="21922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6" name="Rectangle 36"/>
          <p:cNvSpPr>
            <a:spLocks noChangeArrowheads="1"/>
          </p:cNvSpPr>
          <p:nvPr/>
        </p:nvSpPr>
        <p:spPr bwMode="auto">
          <a:xfrm>
            <a:off x="4464000" y="3599999"/>
            <a:ext cx="55584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7" name="Text Box 3"/>
          <p:cNvSpPr txBox="1">
            <a:spLocks noChangeArrowheads="1"/>
          </p:cNvSpPr>
          <p:nvPr/>
        </p:nvSpPr>
        <p:spPr bwMode="auto">
          <a:xfrm>
            <a:off x="9491061" y="354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87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8" name="Text Box 3"/>
          <p:cNvSpPr txBox="1">
            <a:spLocks noChangeArrowheads="1"/>
          </p:cNvSpPr>
          <p:nvPr/>
        </p:nvSpPr>
        <p:spPr bwMode="auto">
          <a:xfrm>
            <a:off x="180000" y="408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0" name="Text Box 3"/>
          <p:cNvSpPr txBox="1">
            <a:spLocks noChangeArrowheads="1"/>
          </p:cNvSpPr>
          <p:nvPr/>
        </p:nvSpPr>
        <p:spPr bwMode="auto">
          <a:xfrm>
            <a:off x="990000" y="4086000"/>
            <a:ext cx="26261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1" name="Rectangle 36"/>
          <p:cNvSpPr>
            <a:spLocks noChangeArrowheads="1"/>
          </p:cNvSpPr>
          <p:nvPr/>
        </p:nvSpPr>
        <p:spPr bwMode="auto">
          <a:xfrm>
            <a:off x="4464000" y="4140000"/>
            <a:ext cx="51768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2" name="Text Box 3"/>
          <p:cNvSpPr txBox="1">
            <a:spLocks noChangeArrowheads="1"/>
          </p:cNvSpPr>
          <p:nvPr/>
        </p:nvSpPr>
        <p:spPr bwMode="auto">
          <a:xfrm>
            <a:off x="9083828" y="408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81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3" name="Text Box 3"/>
          <p:cNvSpPr txBox="1">
            <a:spLocks noChangeArrowheads="1"/>
          </p:cNvSpPr>
          <p:nvPr/>
        </p:nvSpPr>
        <p:spPr bwMode="auto">
          <a:xfrm>
            <a:off x="180000" y="462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5" name="Text Box 3"/>
          <p:cNvSpPr txBox="1">
            <a:spLocks noChangeArrowheads="1"/>
          </p:cNvSpPr>
          <p:nvPr/>
        </p:nvSpPr>
        <p:spPr bwMode="auto">
          <a:xfrm>
            <a:off x="990000" y="4626000"/>
            <a:ext cx="251094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Metz </a:t>
            </a: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Hansjoerg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" name="Rectangle 36"/>
          <p:cNvSpPr>
            <a:spLocks noChangeArrowheads="1"/>
          </p:cNvSpPr>
          <p:nvPr/>
        </p:nvSpPr>
        <p:spPr bwMode="auto">
          <a:xfrm>
            <a:off x="4464000" y="4679999"/>
            <a:ext cx="46656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7" name="Text Box 3"/>
          <p:cNvSpPr txBox="1">
            <a:spLocks noChangeArrowheads="1"/>
          </p:cNvSpPr>
          <p:nvPr/>
        </p:nvSpPr>
        <p:spPr bwMode="auto">
          <a:xfrm>
            <a:off x="8576591" y="462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73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8" name="Text Box 3"/>
          <p:cNvSpPr txBox="1">
            <a:spLocks noChangeArrowheads="1"/>
          </p:cNvSpPr>
          <p:nvPr/>
        </p:nvSpPr>
        <p:spPr bwMode="auto">
          <a:xfrm>
            <a:off x="180000" y="516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9" name="Text Box 3"/>
          <p:cNvSpPr txBox="1">
            <a:spLocks noChangeArrowheads="1"/>
          </p:cNvSpPr>
          <p:nvPr/>
        </p:nvSpPr>
        <p:spPr bwMode="auto">
          <a:xfrm>
            <a:off x="990000" y="5166000"/>
            <a:ext cx="220509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Grassl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Walter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1" name="Rectangle 36"/>
          <p:cNvSpPr>
            <a:spLocks noChangeArrowheads="1"/>
          </p:cNvSpPr>
          <p:nvPr/>
        </p:nvSpPr>
        <p:spPr bwMode="auto">
          <a:xfrm>
            <a:off x="4464000" y="5219999"/>
            <a:ext cx="41544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2" name="Text Box 3"/>
          <p:cNvSpPr txBox="1">
            <a:spLocks noChangeArrowheads="1"/>
          </p:cNvSpPr>
          <p:nvPr/>
        </p:nvSpPr>
        <p:spPr bwMode="auto">
          <a:xfrm>
            <a:off x="8046117" y="516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65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3" name="Text Box 3"/>
          <p:cNvSpPr txBox="1">
            <a:spLocks noChangeArrowheads="1"/>
          </p:cNvSpPr>
          <p:nvPr/>
        </p:nvSpPr>
        <p:spPr bwMode="auto">
          <a:xfrm>
            <a:off x="180000" y="57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84" name="Picture 160" descr="Miggiano"/>
          <p:cNvPicPr>
            <a:picLocks noChangeAspect="1" noChangeArrowheads="1"/>
          </p:cNvPicPr>
          <p:nvPr/>
        </p:nvPicPr>
        <p:blipFill>
          <a:blip r:embed="rId8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144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5" name="Text Box 3"/>
          <p:cNvSpPr txBox="1">
            <a:spLocks noChangeArrowheads="1"/>
          </p:cNvSpPr>
          <p:nvPr/>
        </p:nvSpPr>
        <p:spPr bwMode="auto">
          <a:xfrm>
            <a:off x="990000" y="5706000"/>
            <a:ext cx="21221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Spicca Paolo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6" name="Rectangle 36"/>
          <p:cNvSpPr>
            <a:spLocks noChangeArrowheads="1"/>
          </p:cNvSpPr>
          <p:nvPr/>
        </p:nvSpPr>
        <p:spPr bwMode="auto">
          <a:xfrm>
            <a:off x="4464000" y="5760000"/>
            <a:ext cx="40896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7" name="Text Box 3"/>
          <p:cNvSpPr txBox="1">
            <a:spLocks noChangeArrowheads="1"/>
          </p:cNvSpPr>
          <p:nvPr/>
        </p:nvSpPr>
        <p:spPr bwMode="auto">
          <a:xfrm>
            <a:off x="8017776" y="57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64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8" name="AutoShape 87"/>
          <p:cNvSpPr>
            <a:spLocks noChangeArrowheads="1"/>
          </p:cNvSpPr>
          <p:nvPr/>
        </p:nvSpPr>
        <p:spPr bwMode="auto">
          <a:xfrm>
            <a:off x="11323728" y="6375442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9" name="Immagine 8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73" y="31900"/>
            <a:ext cx="934642" cy="576000"/>
          </a:xfrm>
          <a:prstGeom prst="rect">
            <a:avLst/>
          </a:prstGeom>
        </p:spPr>
      </p:pic>
      <p:pic>
        <p:nvPicPr>
          <p:cNvPr id="90" name="Immagine 8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6100" y="61783"/>
            <a:ext cx="468296" cy="576000"/>
          </a:xfrm>
          <a:prstGeom prst="rect">
            <a:avLst/>
          </a:prstGeom>
        </p:spPr>
      </p:pic>
      <p:pic>
        <p:nvPicPr>
          <p:cNvPr id="92" name="Immagine 9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556" y="19009"/>
            <a:ext cx="945429" cy="684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74000" y="3600000"/>
            <a:ext cx="298730" cy="384081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74000" y="5760000"/>
            <a:ext cx="298730" cy="384081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74000" y="4140000"/>
            <a:ext cx="298730" cy="384081"/>
          </a:xfrm>
          <a:prstGeom prst="rect">
            <a:avLst/>
          </a:prstGeom>
        </p:spPr>
      </p:pic>
      <p:sp>
        <p:nvSpPr>
          <p:cNvPr id="91" name="Text Box 3"/>
          <p:cNvSpPr txBox="1">
            <a:spLocks noChangeArrowheads="1"/>
          </p:cNvSpPr>
          <p:nvPr/>
        </p:nvSpPr>
        <p:spPr bwMode="auto">
          <a:xfrm>
            <a:off x="10574088" y="846000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107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4" name="Text Box 3"/>
          <p:cNvSpPr txBox="1">
            <a:spLocks noChangeArrowheads="1"/>
          </p:cNvSpPr>
          <p:nvPr/>
        </p:nvSpPr>
        <p:spPr bwMode="auto">
          <a:xfrm>
            <a:off x="10437327" y="1386000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105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5" name="Text Box 3"/>
          <p:cNvSpPr txBox="1">
            <a:spLocks noChangeArrowheads="1"/>
          </p:cNvSpPr>
          <p:nvPr/>
        </p:nvSpPr>
        <p:spPr bwMode="auto">
          <a:xfrm>
            <a:off x="10332587" y="1926000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103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6" name="Text Box 3"/>
          <p:cNvSpPr txBox="1">
            <a:spLocks noChangeArrowheads="1"/>
          </p:cNvSpPr>
          <p:nvPr/>
        </p:nvSpPr>
        <p:spPr bwMode="auto">
          <a:xfrm>
            <a:off x="10120647" y="2466000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100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7" name="Text Box 3"/>
          <p:cNvSpPr txBox="1">
            <a:spLocks noChangeArrowheads="1"/>
          </p:cNvSpPr>
          <p:nvPr/>
        </p:nvSpPr>
        <p:spPr bwMode="auto">
          <a:xfrm>
            <a:off x="11333623" y="846000"/>
            <a:ext cx="470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-2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8" name="Text Box 3"/>
          <p:cNvSpPr txBox="1">
            <a:spLocks noChangeArrowheads="1"/>
          </p:cNvSpPr>
          <p:nvPr/>
        </p:nvSpPr>
        <p:spPr bwMode="auto">
          <a:xfrm>
            <a:off x="11195944" y="1386000"/>
            <a:ext cx="7296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+36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9" name="Text Box 3"/>
          <p:cNvSpPr txBox="1">
            <a:spLocks noChangeArrowheads="1"/>
          </p:cNvSpPr>
          <p:nvPr/>
        </p:nvSpPr>
        <p:spPr bwMode="auto">
          <a:xfrm>
            <a:off x="11083651" y="1901937"/>
            <a:ext cx="7296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+25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0" name="Text Box 3"/>
          <p:cNvSpPr txBox="1">
            <a:spLocks noChangeArrowheads="1"/>
          </p:cNvSpPr>
          <p:nvPr/>
        </p:nvSpPr>
        <p:spPr bwMode="auto">
          <a:xfrm>
            <a:off x="10884351" y="2441207"/>
            <a:ext cx="5469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1" name="Text Box 3"/>
          <p:cNvSpPr txBox="1">
            <a:spLocks noChangeArrowheads="1"/>
          </p:cNvSpPr>
          <p:nvPr/>
        </p:nvSpPr>
        <p:spPr bwMode="auto">
          <a:xfrm>
            <a:off x="10280596" y="2998062"/>
            <a:ext cx="5469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2" name="Text Box 3"/>
          <p:cNvSpPr txBox="1">
            <a:spLocks noChangeArrowheads="1"/>
          </p:cNvSpPr>
          <p:nvPr/>
        </p:nvSpPr>
        <p:spPr bwMode="auto">
          <a:xfrm>
            <a:off x="10029586" y="3553872"/>
            <a:ext cx="7296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+21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3" name="Text Box 3"/>
          <p:cNvSpPr txBox="1">
            <a:spLocks noChangeArrowheads="1"/>
          </p:cNvSpPr>
          <p:nvPr/>
        </p:nvSpPr>
        <p:spPr bwMode="auto">
          <a:xfrm>
            <a:off x="9654438" y="4093141"/>
            <a:ext cx="7296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+27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4" name="Text Box 3"/>
          <p:cNvSpPr txBox="1">
            <a:spLocks noChangeArrowheads="1"/>
          </p:cNvSpPr>
          <p:nvPr/>
        </p:nvSpPr>
        <p:spPr bwMode="auto">
          <a:xfrm>
            <a:off x="9138611" y="4614824"/>
            <a:ext cx="470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-5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5" name="Text Box 3"/>
          <p:cNvSpPr txBox="1">
            <a:spLocks noChangeArrowheads="1"/>
          </p:cNvSpPr>
          <p:nvPr/>
        </p:nvSpPr>
        <p:spPr bwMode="auto">
          <a:xfrm>
            <a:off x="8640366" y="5171676"/>
            <a:ext cx="65274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-17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6" name="Text Box 3"/>
          <p:cNvSpPr txBox="1">
            <a:spLocks noChangeArrowheads="1"/>
          </p:cNvSpPr>
          <p:nvPr/>
        </p:nvSpPr>
        <p:spPr bwMode="auto">
          <a:xfrm>
            <a:off x="8564162" y="5693361"/>
            <a:ext cx="470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4863998"/>
      </p:ext>
    </p:extLst>
  </p:cSld>
  <p:clrMapOvr>
    <a:masterClrMapping/>
  </p:clrMapOvr>
  <p:transition spd="med" advClick="0"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50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000"/>
                            </p:stCondLst>
                            <p:childTnLst>
                              <p:par>
                                <p:cTn id="1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500"/>
                            </p:stCondLst>
                            <p:childTnLst>
                              <p:par>
                                <p:cTn id="1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6000"/>
                            </p:stCondLst>
                            <p:childTnLst>
                              <p:par>
                                <p:cTn id="1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6500"/>
                            </p:stCondLst>
                            <p:childTnLst>
                              <p:par>
                                <p:cTn id="1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7000"/>
                            </p:stCondLst>
                            <p:childTnLst>
                              <p:par>
                                <p:cTn id="1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7500"/>
                            </p:stCondLst>
                            <p:childTnLst>
                              <p:par>
                                <p:cTn id="2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8500"/>
                            </p:stCondLst>
                            <p:childTnLst>
                              <p:par>
                                <p:cTn id="2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9000"/>
                            </p:stCondLst>
                            <p:childTnLst>
                              <p:par>
                                <p:cTn id="2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9500"/>
                            </p:stCondLst>
                            <p:childTnLst>
                              <p:par>
                                <p:cTn id="2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1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6" grpId="0"/>
      <p:bldP spid="30" grpId="0"/>
      <p:bldP spid="35" grpId="0"/>
      <p:bldP spid="45" grpId="0"/>
      <p:bldP spid="48" grpId="0"/>
      <p:bldP spid="50" grpId="0"/>
      <p:bldP spid="53" grpId="0"/>
      <p:bldP spid="56" grpId="0"/>
      <p:bldP spid="58" grpId="0"/>
      <p:bldP spid="60" grpId="0"/>
      <p:bldP spid="62" grpId="0"/>
      <p:bldP spid="63" grpId="0"/>
      <p:bldP spid="65" grpId="0"/>
      <p:bldP spid="67" grpId="0"/>
      <p:bldP spid="68" grpId="0"/>
      <p:bldP spid="70" grpId="0"/>
      <p:bldP spid="72" grpId="0"/>
      <p:bldP spid="73" grpId="0"/>
      <p:bldP spid="75" grpId="0"/>
      <p:bldP spid="77" grpId="0"/>
      <p:bldP spid="78" grpId="0"/>
      <p:bldP spid="79" grpId="0"/>
      <p:bldP spid="82" grpId="0"/>
      <p:bldP spid="83" grpId="0"/>
      <p:bldP spid="85" grpId="0"/>
      <p:bldP spid="87" grpId="0"/>
      <p:bldP spid="91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01"/>
          <p:cNvSpPr>
            <a:spLocks noChangeArrowheads="1"/>
          </p:cNvSpPr>
          <p:nvPr/>
        </p:nvSpPr>
        <p:spPr bwMode="auto">
          <a:xfrm>
            <a:off x="180000" y="669600"/>
            <a:ext cx="11880000" cy="558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144000" y="138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144000" y="192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8278622" y="1926000"/>
            <a:ext cx="7296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+10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144000" y="246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14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8221023" y="2461862"/>
            <a:ext cx="5469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+6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3"/>
          <p:cNvSpPr txBox="1">
            <a:spLocks noChangeArrowheads="1"/>
          </p:cNvSpPr>
          <p:nvPr/>
        </p:nvSpPr>
        <p:spPr bwMode="auto">
          <a:xfrm>
            <a:off x="115200" y="3006000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Rectangle 36"/>
          <p:cNvSpPr>
            <a:spLocks noChangeArrowheads="1"/>
          </p:cNvSpPr>
          <p:nvPr/>
        </p:nvSpPr>
        <p:spPr bwMode="auto">
          <a:xfrm>
            <a:off x="4464000" y="901115"/>
            <a:ext cx="39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3"/>
          <p:cNvSpPr txBox="1">
            <a:spLocks noChangeArrowheads="1"/>
          </p:cNvSpPr>
          <p:nvPr/>
        </p:nvSpPr>
        <p:spPr bwMode="auto">
          <a:xfrm>
            <a:off x="990000" y="846000"/>
            <a:ext cx="202683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Bruno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3"/>
          <p:cNvSpPr txBox="1">
            <a:spLocks noChangeArrowheads="1"/>
          </p:cNvSpPr>
          <p:nvPr/>
        </p:nvSpPr>
        <p:spPr bwMode="auto">
          <a:xfrm>
            <a:off x="144000" y="84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0" name="Text Box 3"/>
          <p:cNvSpPr txBox="1">
            <a:spLocks noChangeArrowheads="1"/>
          </p:cNvSpPr>
          <p:nvPr/>
        </p:nvSpPr>
        <p:spPr bwMode="auto">
          <a:xfrm>
            <a:off x="990000" y="1386000"/>
            <a:ext cx="24650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1" name="Rectangle 36"/>
          <p:cNvSpPr>
            <a:spLocks noChangeArrowheads="1"/>
          </p:cNvSpPr>
          <p:nvPr/>
        </p:nvSpPr>
        <p:spPr bwMode="auto">
          <a:xfrm>
            <a:off x="4464000" y="1440000"/>
            <a:ext cx="3834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3" name="Text Box 3"/>
          <p:cNvSpPr txBox="1">
            <a:spLocks noChangeArrowheads="1"/>
          </p:cNvSpPr>
          <p:nvPr/>
        </p:nvSpPr>
        <p:spPr bwMode="auto">
          <a:xfrm>
            <a:off x="990000" y="1926000"/>
            <a:ext cx="284661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Federica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4" name="Rectangle 36"/>
          <p:cNvSpPr>
            <a:spLocks noChangeArrowheads="1"/>
          </p:cNvSpPr>
          <p:nvPr/>
        </p:nvSpPr>
        <p:spPr bwMode="auto">
          <a:xfrm>
            <a:off x="4464000" y="1980000"/>
            <a:ext cx="37692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6" name="Text Box 3"/>
          <p:cNvSpPr txBox="1">
            <a:spLocks noChangeArrowheads="1"/>
          </p:cNvSpPr>
          <p:nvPr/>
        </p:nvSpPr>
        <p:spPr bwMode="auto">
          <a:xfrm>
            <a:off x="990000" y="2466000"/>
            <a:ext cx="25731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Scafuto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7" name="Rectangle 36"/>
          <p:cNvSpPr>
            <a:spLocks noChangeArrowheads="1"/>
          </p:cNvSpPr>
          <p:nvPr/>
        </p:nvSpPr>
        <p:spPr bwMode="auto">
          <a:xfrm>
            <a:off x="4464000" y="2520000"/>
            <a:ext cx="37044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8" name="Text Box 3"/>
          <p:cNvSpPr txBox="1">
            <a:spLocks noChangeArrowheads="1"/>
          </p:cNvSpPr>
          <p:nvPr/>
        </p:nvSpPr>
        <p:spPr bwMode="auto">
          <a:xfrm>
            <a:off x="144000" y="30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0" name="Text Box 3"/>
          <p:cNvSpPr txBox="1">
            <a:spLocks noChangeArrowheads="1"/>
          </p:cNvSpPr>
          <p:nvPr/>
        </p:nvSpPr>
        <p:spPr bwMode="auto">
          <a:xfrm>
            <a:off x="990000" y="3006000"/>
            <a:ext cx="24441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Goldin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1" name="Rectangle 36"/>
          <p:cNvSpPr>
            <a:spLocks noChangeArrowheads="1"/>
          </p:cNvSpPr>
          <p:nvPr/>
        </p:nvSpPr>
        <p:spPr bwMode="auto">
          <a:xfrm>
            <a:off x="4464000" y="3059999"/>
            <a:ext cx="36432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2" name="Text Box 3"/>
          <p:cNvSpPr txBox="1">
            <a:spLocks noChangeArrowheads="1"/>
          </p:cNvSpPr>
          <p:nvPr/>
        </p:nvSpPr>
        <p:spPr bwMode="auto">
          <a:xfrm>
            <a:off x="8182071" y="3540719"/>
            <a:ext cx="65274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-15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3" name="Text Box 3"/>
          <p:cNvSpPr txBox="1">
            <a:spLocks noChangeArrowheads="1"/>
          </p:cNvSpPr>
          <p:nvPr/>
        </p:nvSpPr>
        <p:spPr bwMode="auto">
          <a:xfrm>
            <a:off x="144000" y="354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  <a:r>
              <a:rPr lang="it-IT" altLang="it-IT" sz="24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65" name="Text Box 3"/>
          <p:cNvSpPr txBox="1">
            <a:spLocks noChangeArrowheads="1"/>
          </p:cNvSpPr>
          <p:nvPr/>
        </p:nvSpPr>
        <p:spPr bwMode="auto">
          <a:xfrm>
            <a:off x="990000" y="3546000"/>
            <a:ext cx="24524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Piras Giuseppe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6" name="Rectangle 36"/>
          <p:cNvSpPr>
            <a:spLocks noChangeArrowheads="1"/>
          </p:cNvSpPr>
          <p:nvPr/>
        </p:nvSpPr>
        <p:spPr bwMode="auto">
          <a:xfrm>
            <a:off x="4464000" y="3599999"/>
            <a:ext cx="36432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7" name="Text Box 3"/>
          <p:cNvSpPr txBox="1">
            <a:spLocks noChangeArrowheads="1"/>
          </p:cNvSpPr>
          <p:nvPr/>
        </p:nvSpPr>
        <p:spPr bwMode="auto">
          <a:xfrm>
            <a:off x="8162360" y="2990822"/>
            <a:ext cx="7296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+22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8" name="Text Box 3"/>
          <p:cNvSpPr txBox="1">
            <a:spLocks noChangeArrowheads="1"/>
          </p:cNvSpPr>
          <p:nvPr/>
        </p:nvSpPr>
        <p:spPr bwMode="auto">
          <a:xfrm>
            <a:off x="144000" y="408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0" name="Text Box 3"/>
          <p:cNvSpPr txBox="1">
            <a:spLocks noChangeArrowheads="1"/>
          </p:cNvSpPr>
          <p:nvPr/>
        </p:nvSpPr>
        <p:spPr bwMode="auto">
          <a:xfrm>
            <a:off x="990000" y="4086000"/>
            <a:ext cx="24019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Mattolin Nicola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1" name="Rectangle 36"/>
          <p:cNvSpPr>
            <a:spLocks noChangeArrowheads="1"/>
          </p:cNvSpPr>
          <p:nvPr/>
        </p:nvSpPr>
        <p:spPr bwMode="auto">
          <a:xfrm>
            <a:off x="4464000" y="4140000"/>
            <a:ext cx="34488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2" name="Text Box 3"/>
          <p:cNvSpPr txBox="1">
            <a:spLocks noChangeArrowheads="1"/>
          </p:cNvSpPr>
          <p:nvPr/>
        </p:nvSpPr>
        <p:spPr bwMode="auto">
          <a:xfrm>
            <a:off x="8024552" y="4086000"/>
            <a:ext cx="7296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+18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3" name="Text Box 3"/>
          <p:cNvSpPr txBox="1">
            <a:spLocks noChangeArrowheads="1"/>
          </p:cNvSpPr>
          <p:nvPr/>
        </p:nvSpPr>
        <p:spPr bwMode="auto">
          <a:xfrm>
            <a:off x="144000" y="462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5" name="Text Box 3"/>
          <p:cNvSpPr txBox="1">
            <a:spLocks noChangeArrowheads="1"/>
          </p:cNvSpPr>
          <p:nvPr/>
        </p:nvSpPr>
        <p:spPr bwMode="auto">
          <a:xfrm>
            <a:off x="990000" y="4626000"/>
            <a:ext cx="245515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Zoeschg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Bruno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" name="Rectangle 36"/>
          <p:cNvSpPr>
            <a:spLocks noChangeArrowheads="1"/>
          </p:cNvSpPr>
          <p:nvPr/>
        </p:nvSpPr>
        <p:spPr bwMode="auto">
          <a:xfrm>
            <a:off x="4464000" y="4679999"/>
            <a:ext cx="34488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7" name="Text Box 3"/>
          <p:cNvSpPr txBox="1">
            <a:spLocks noChangeArrowheads="1"/>
          </p:cNvSpPr>
          <p:nvPr/>
        </p:nvSpPr>
        <p:spPr bwMode="auto">
          <a:xfrm>
            <a:off x="7970770" y="4626000"/>
            <a:ext cx="7296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+18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8" name="Text Box 3"/>
          <p:cNvSpPr txBox="1">
            <a:spLocks noChangeArrowheads="1"/>
          </p:cNvSpPr>
          <p:nvPr/>
        </p:nvSpPr>
        <p:spPr bwMode="auto">
          <a:xfrm>
            <a:off x="144000" y="516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  <a:r>
              <a:rPr lang="it-IT" altLang="it-IT" sz="24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</a:t>
            </a:r>
          </a:p>
        </p:txBody>
      </p:sp>
      <p:sp>
        <p:nvSpPr>
          <p:cNvPr id="79" name="Text Box 3"/>
          <p:cNvSpPr txBox="1">
            <a:spLocks noChangeArrowheads="1"/>
          </p:cNvSpPr>
          <p:nvPr/>
        </p:nvSpPr>
        <p:spPr bwMode="auto">
          <a:xfrm>
            <a:off x="990000" y="5166000"/>
            <a:ext cx="279153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Tranquillo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1" name="Rectangle 36"/>
          <p:cNvSpPr>
            <a:spLocks noChangeArrowheads="1"/>
          </p:cNvSpPr>
          <p:nvPr/>
        </p:nvSpPr>
        <p:spPr bwMode="auto">
          <a:xfrm>
            <a:off x="4464000" y="5220000"/>
            <a:ext cx="33228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2" name="Text Box 3"/>
          <p:cNvSpPr txBox="1">
            <a:spLocks noChangeArrowheads="1"/>
          </p:cNvSpPr>
          <p:nvPr/>
        </p:nvSpPr>
        <p:spPr bwMode="auto">
          <a:xfrm>
            <a:off x="7845228" y="5166000"/>
            <a:ext cx="7296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+44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3" name="Text Box 3"/>
          <p:cNvSpPr txBox="1">
            <a:spLocks noChangeArrowheads="1"/>
          </p:cNvSpPr>
          <p:nvPr/>
        </p:nvSpPr>
        <p:spPr bwMode="auto">
          <a:xfrm>
            <a:off x="144000" y="57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0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5" name="Text Box 3"/>
          <p:cNvSpPr txBox="1">
            <a:spLocks noChangeArrowheads="1"/>
          </p:cNvSpPr>
          <p:nvPr/>
        </p:nvSpPr>
        <p:spPr bwMode="auto">
          <a:xfrm>
            <a:off x="990000" y="5706000"/>
            <a:ext cx="219842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Prezzi Robert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6" name="Rectangle 36"/>
          <p:cNvSpPr>
            <a:spLocks noChangeArrowheads="1"/>
          </p:cNvSpPr>
          <p:nvPr/>
        </p:nvSpPr>
        <p:spPr bwMode="auto">
          <a:xfrm>
            <a:off x="4464000" y="5760000"/>
            <a:ext cx="31932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7" name="Text Box 3"/>
          <p:cNvSpPr txBox="1">
            <a:spLocks noChangeArrowheads="1"/>
          </p:cNvSpPr>
          <p:nvPr/>
        </p:nvSpPr>
        <p:spPr bwMode="auto">
          <a:xfrm>
            <a:off x="7711107" y="5692553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+5	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8" name="AutoShape 87"/>
          <p:cNvSpPr>
            <a:spLocks noChangeArrowheads="1"/>
          </p:cNvSpPr>
          <p:nvPr/>
        </p:nvSpPr>
        <p:spPr bwMode="auto">
          <a:xfrm>
            <a:off x="11323728" y="6375442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3" name="Picture 180" descr="ScafutoAntoni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252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" name="Picture 122" descr="Todesc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1980000"/>
            <a:ext cx="276000" cy="360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Immagine 9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576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9" name="Immagine 5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73" y="31900"/>
            <a:ext cx="934642" cy="576000"/>
          </a:xfrm>
          <a:prstGeom prst="rect">
            <a:avLst/>
          </a:prstGeom>
        </p:spPr>
      </p:pic>
      <p:pic>
        <p:nvPicPr>
          <p:cNvPr id="64" name="Immagine 6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6100" y="61783"/>
            <a:ext cx="468296" cy="576000"/>
          </a:xfrm>
          <a:prstGeom prst="rect">
            <a:avLst/>
          </a:prstGeom>
        </p:spPr>
      </p:pic>
      <p:pic>
        <p:nvPicPr>
          <p:cNvPr id="69" name="Immagine 6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556" y="18000"/>
            <a:ext cx="945429" cy="684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4000" y="3600000"/>
            <a:ext cx="298730" cy="384081"/>
          </a:xfrm>
          <a:prstGeom prst="rect">
            <a:avLst/>
          </a:prstGeom>
        </p:spPr>
      </p:pic>
      <p:pic>
        <p:nvPicPr>
          <p:cNvPr id="74" name="Picture 194" descr="TodescoMauro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144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4000" y="900000"/>
            <a:ext cx="298730" cy="384081"/>
          </a:xfrm>
          <a:prstGeom prst="rect">
            <a:avLst/>
          </a:prstGeom>
        </p:spPr>
      </p:pic>
      <p:pic>
        <p:nvPicPr>
          <p:cNvPr id="80" name="Immagine 7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306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4" name="Immagine 8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46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" name="Immagine 3"/>
          <p:cNvPicPr>
            <a:picLocks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4140000"/>
            <a:ext cx="277200" cy="3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Immagine 4"/>
          <p:cNvPicPr>
            <a:picLocks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5220000"/>
            <a:ext cx="277200" cy="360000"/>
          </a:xfrm>
          <a:prstGeom prst="rect">
            <a:avLst/>
          </a:prstGeom>
        </p:spPr>
      </p:pic>
      <p:sp>
        <p:nvSpPr>
          <p:cNvPr id="90" name="Text Box 3"/>
          <p:cNvSpPr txBox="1">
            <a:spLocks noChangeArrowheads="1"/>
          </p:cNvSpPr>
          <p:nvPr/>
        </p:nvSpPr>
        <p:spPr bwMode="auto">
          <a:xfrm>
            <a:off x="7848845" y="846288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62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2" name="Text Box 3"/>
          <p:cNvSpPr txBox="1">
            <a:spLocks noChangeArrowheads="1"/>
          </p:cNvSpPr>
          <p:nvPr/>
        </p:nvSpPr>
        <p:spPr bwMode="auto">
          <a:xfrm>
            <a:off x="7717705" y="1378558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60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9" name="Text Box 3"/>
          <p:cNvSpPr txBox="1">
            <a:spLocks noChangeArrowheads="1"/>
          </p:cNvSpPr>
          <p:nvPr/>
        </p:nvSpPr>
        <p:spPr bwMode="auto">
          <a:xfrm>
            <a:off x="8462209" y="836484"/>
            <a:ext cx="65274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-13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0" name="Text Box 3"/>
          <p:cNvSpPr txBox="1">
            <a:spLocks noChangeArrowheads="1"/>
          </p:cNvSpPr>
          <p:nvPr/>
        </p:nvSpPr>
        <p:spPr bwMode="auto">
          <a:xfrm>
            <a:off x="8338499" y="1379727"/>
            <a:ext cx="65274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-10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1" name="Text Box 3"/>
          <p:cNvSpPr txBox="1">
            <a:spLocks noChangeArrowheads="1"/>
          </p:cNvSpPr>
          <p:nvPr/>
        </p:nvSpPr>
        <p:spPr bwMode="auto">
          <a:xfrm>
            <a:off x="7648182" y="1923652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59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2" name="Text Box 3"/>
          <p:cNvSpPr txBox="1">
            <a:spLocks noChangeArrowheads="1"/>
          </p:cNvSpPr>
          <p:nvPr/>
        </p:nvSpPr>
        <p:spPr bwMode="auto">
          <a:xfrm>
            <a:off x="7582094" y="244255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58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3" name="Text Box 3"/>
          <p:cNvSpPr txBox="1">
            <a:spLocks noChangeArrowheads="1"/>
          </p:cNvSpPr>
          <p:nvPr/>
        </p:nvSpPr>
        <p:spPr bwMode="auto">
          <a:xfrm>
            <a:off x="7532222" y="2995997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57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4" name="Text Box 3"/>
          <p:cNvSpPr txBox="1">
            <a:spLocks noChangeArrowheads="1"/>
          </p:cNvSpPr>
          <p:nvPr/>
        </p:nvSpPr>
        <p:spPr bwMode="auto">
          <a:xfrm>
            <a:off x="7541250" y="3540135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57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5" name="Text Box 3"/>
          <p:cNvSpPr txBox="1">
            <a:spLocks noChangeArrowheads="1"/>
          </p:cNvSpPr>
          <p:nvPr/>
        </p:nvSpPr>
        <p:spPr bwMode="auto">
          <a:xfrm>
            <a:off x="7327708" y="4080135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54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6" name="Text Box 3"/>
          <p:cNvSpPr txBox="1">
            <a:spLocks noChangeArrowheads="1"/>
          </p:cNvSpPr>
          <p:nvPr/>
        </p:nvSpPr>
        <p:spPr bwMode="auto">
          <a:xfrm>
            <a:off x="7240831" y="4633582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54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7" name="Text Box 3"/>
          <p:cNvSpPr txBox="1">
            <a:spLocks noChangeArrowheads="1"/>
          </p:cNvSpPr>
          <p:nvPr/>
        </p:nvSpPr>
        <p:spPr bwMode="auto">
          <a:xfrm>
            <a:off x="7214587" y="5160135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52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8" name="Text Box 3"/>
          <p:cNvSpPr txBox="1">
            <a:spLocks noChangeArrowheads="1"/>
          </p:cNvSpPr>
          <p:nvPr/>
        </p:nvSpPr>
        <p:spPr bwMode="auto">
          <a:xfrm>
            <a:off x="7062305" y="5711439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50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5571150"/>
      </p:ext>
    </p:extLst>
  </p:cSld>
  <p:clrMapOvr>
    <a:masterClrMapping/>
  </p:clrMapOvr>
  <p:transition advClick="0"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50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000"/>
                            </p:stCondLst>
                            <p:childTnLst>
                              <p:par>
                                <p:cTn id="1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500"/>
                            </p:stCondLst>
                            <p:childTnLst>
                              <p:par>
                                <p:cTn id="1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6000"/>
                            </p:stCondLst>
                            <p:childTnLst>
                              <p:par>
                                <p:cTn id="1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6500"/>
                            </p:stCondLst>
                            <p:childTnLst>
                              <p:par>
                                <p:cTn id="1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7000"/>
                            </p:stCondLst>
                            <p:childTnLst>
                              <p:par>
                                <p:cTn id="1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7500"/>
                            </p:stCondLst>
                            <p:childTnLst>
                              <p:par>
                                <p:cTn id="2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8500"/>
                            </p:stCondLst>
                            <p:childTnLst>
                              <p:par>
                                <p:cTn id="2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9000"/>
                            </p:stCondLst>
                            <p:childTnLst>
                              <p:par>
                                <p:cTn id="2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9500"/>
                            </p:stCondLst>
                            <p:childTnLst>
                              <p:par>
                                <p:cTn id="2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1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6" grpId="0"/>
      <p:bldP spid="30" grpId="0"/>
      <p:bldP spid="34" grpId="0"/>
      <p:bldP spid="35" grpId="0"/>
      <p:bldP spid="38" grpId="0"/>
      <p:bldP spid="45" grpId="0"/>
      <p:bldP spid="48" grpId="0"/>
      <p:bldP spid="50" grpId="0"/>
      <p:bldP spid="53" grpId="0"/>
      <p:bldP spid="56" grpId="0"/>
      <p:bldP spid="58" grpId="0"/>
      <p:bldP spid="60" grpId="0"/>
      <p:bldP spid="62" grpId="0"/>
      <p:bldP spid="63" grpId="0"/>
      <p:bldP spid="65" grpId="0"/>
      <p:bldP spid="67" grpId="0"/>
      <p:bldP spid="68" grpId="0"/>
      <p:bldP spid="70" grpId="0"/>
      <p:bldP spid="72" grpId="0"/>
      <p:bldP spid="73" grpId="0"/>
      <p:bldP spid="75" grpId="0"/>
      <p:bldP spid="77" grpId="0"/>
      <p:bldP spid="78" grpId="0"/>
      <p:bldP spid="79" grpId="0"/>
      <p:bldP spid="82" grpId="0"/>
      <p:bldP spid="83" grpId="0"/>
      <p:bldP spid="85" grpId="0"/>
      <p:bldP spid="87" grpId="0"/>
      <p:bldP spid="90" grpId="0"/>
      <p:bldP spid="92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  <p:bldP spid="107" grpId="0"/>
      <p:bldP spid="10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01"/>
          <p:cNvSpPr>
            <a:spLocks noChangeArrowheads="1"/>
          </p:cNvSpPr>
          <p:nvPr/>
        </p:nvSpPr>
        <p:spPr bwMode="auto">
          <a:xfrm>
            <a:off x="180000" y="669600"/>
            <a:ext cx="11880000" cy="558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7633469" y="828415"/>
            <a:ext cx="7296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+19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144000" y="138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22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7585885" y="1368415"/>
            <a:ext cx="5469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+9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144000" y="192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23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7396588" y="1921862"/>
            <a:ext cx="7296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+17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144000" y="246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24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7339695" y="2466000"/>
            <a:ext cx="65274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-14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3"/>
          <p:cNvSpPr txBox="1">
            <a:spLocks noChangeArrowheads="1"/>
          </p:cNvSpPr>
          <p:nvPr/>
        </p:nvSpPr>
        <p:spPr bwMode="auto">
          <a:xfrm>
            <a:off x="115200" y="3006000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Rectangle 36"/>
          <p:cNvSpPr>
            <a:spLocks noChangeArrowheads="1"/>
          </p:cNvSpPr>
          <p:nvPr/>
        </p:nvSpPr>
        <p:spPr bwMode="auto">
          <a:xfrm>
            <a:off x="4464000" y="901115"/>
            <a:ext cx="3132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3"/>
          <p:cNvSpPr txBox="1">
            <a:spLocks noChangeArrowheads="1"/>
          </p:cNvSpPr>
          <p:nvPr/>
        </p:nvSpPr>
        <p:spPr bwMode="auto">
          <a:xfrm>
            <a:off x="990000" y="846000"/>
            <a:ext cx="196188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Santi Mauro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3"/>
          <p:cNvSpPr txBox="1">
            <a:spLocks noChangeArrowheads="1"/>
          </p:cNvSpPr>
          <p:nvPr/>
        </p:nvSpPr>
        <p:spPr bwMode="auto">
          <a:xfrm>
            <a:off x="144000" y="84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21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0" name="Text Box 3"/>
          <p:cNvSpPr txBox="1">
            <a:spLocks noChangeArrowheads="1"/>
          </p:cNvSpPr>
          <p:nvPr/>
        </p:nvSpPr>
        <p:spPr bwMode="auto">
          <a:xfrm>
            <a:off x="990000" y="1386000"/>
            <a:ext cx="338746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Haeusl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Maria Cristina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1" name="Rectangle 36"/>
          <p:cNvSpPr>
            <a:spLocks noChangeArrowheads="1"/>
          </p:cNvSpPr>
          <p:nvPr/>
        </p:nvSpPr>
        <p:spPr bwMode="auto">
          <a:xfrm>
            <a:off x="4464000" y="1440000"/>
            <a:ext cx="30672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3" name="Text Box 3"/>
          <p:cNvSpPr txBox="1">
            <a:spLocks noChangeArrowheads="1"/>
          </p:cNvSpPr>
          <p:nvPr/>
        </p:nvSpPr>
        <p:spPr bwMode="auto">
          <a:xfrm>
            <a:off x="990000" y="1926000"/>
            <a:ext cx="295465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Coller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Guglielmo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4" name="Rectangle 36"/>
          <p:cNvSpPr>
            <a:spLocks noChangeArrowheads="1"/>
          </p:cNvSpPr>
          <p:nvPr/>
        </p:nvSpPr>
        <p:spPr bwMode="auto">
          <a:xfrm>
            <a:off x="4464000" y="1980000"/>
            <a:ext cx="28764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6" name="Text Box 3"/>
          <p:cNvSpPr txBox="1">
            <a:spLocks noChangeArrowheads="1"/>
          </p:cNvSpPr>
          <p:nvPr/>
        </p:nvSpPr>
        <p:spPr bwMode="auto">
          <a:xfrm>
            <a:off x="990000" y="2466000"/>
            <a:ext cx="21689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Fecchio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Luca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7" name="Rectangle 36"/>
          <p:cNvSpPr>
            <a:spLocks noChangeArrowheads="1"/>
          </p:cNvSpPr>
          <p:nvPr/>
        </p:nvSpPr>
        <p:spPr bwMode="auto">
          <a:xfrm>
            <a:off x="4464000" y="2520000"/>
            <a:ext cx="28116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8" name="Text Box 3"/>
          <p:cNvSpPr txBox="1">
            <a:spLocks noChangeArrowheads="1"/>
          </p:cNvSpPr>
          <p:nvPr/>
        </p:nvSpPr>
        <p:spPr bwMode="auto">
          <a:xfrm>
            <a:off x="144000" y="30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0" name="Text Box 3"/>
          <p:cNvSpPr txBox="1">
            <a:spLocks noChangeArrowheads="1"/>
          </p:cNvSpPr>
          <p:nvPr/>
        </p:nvSpPr>
        <p:spPr bwMode="auto">
          <a:xfrm>
            <a:off x="990000" y="3006000"/>
            <a:ext cx="20524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Cibin Matteo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1" name="Rectangle 36"/>
          <p:cNvSpPr>
            <a:spLocks noChangeArrowheads="1"/>
          </p:cNvSpPr>
          <p:nvPr/>
        </p:nvSpPr>
        <p:spPr bwMode="auto">
          <a:xfrm>
            <a:off x="4464000" y="3059999"/>
            <a:ext cx="27468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2" name="Text Box 3"/>
          <p:cNvSpPr txBox="1">
            <a:spLocks noChangeArrowheads="1"/>
          </p:cNvSpPr>
          <p:nvPr/>
        </p:nvSpPr>
        <p:spPr bwMode="auto">
          <a:xfrm>
            <a:off x="7255908" y="3001862"/>
            <a:ext cx="5469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+9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3" name="Text Box 3"/>
          <p:cNvSpPr txBox="1">
            <a:spLocks noChangeArrowheads="1"/>
          </p:cNvSpPr>
          <p:nvPr/>
        </p:nvSpPr>
        <p:spPr bwMode="auto">
          <a:xfrm>
            <a:off x="144000" y="354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26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5" name="Text Box 3"/>
          <p:cNvSpPr txBox="1">
            <a:spLocks noChangeArrowheads="1"/>
          </p:cNvSpPr>
          <p:nvPr/>
        </p:nvSpPr>
        <p:spPr bwMode="auto">
          <a:xfrm>
            <a:off x="990000" y="3546000"/>
            <a:ext cx="24929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Mair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Cristina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6" name="Rectangle 36"/>
          <p:cNvSpPr>
            <a:spLocks noChangeArrowheads="1"/>
          </p:cNvSpPr>
          <p:nvPr/>
        </p:nvSpPr>
        <p:spPr bwMode="auto">
          <a:xfrm>
            <a:off x="4464000" y="3599999"/>
            <a:ext cx="2682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7" name="Text Box 3"/>
          <p:cNvSpPr txBox="1">
            <a:spLocks noChangeArrowheads="1"/>
          </p:cNvSpPr>
          <p:nvPr/>
        </p:nvSpPr>
        <p:spPr bwMode="auto">
          <a:xfrm rot="21386743">
            <a:off x="7151474" y="3524277"/>
            <a:ext cx="5469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8" name="Text Box 3"/>
          <p:cNvSpPr txBox="1">
            <a:spLocks noChangeArrowheads="1"/>
          </p:cNvSpPr>
          <p:nvPr/>
        </p:nvSpPr>
        <p:spPr bwMode="auto">
          <a:xfrm>
            <a:off x="144000" y="408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26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0" name="Text Box 3"/>
          <p:cNvSpPr txBox="1">
            <a:spLocks noChangeArrowheads="1"/>
          </p:cNvSpPr>
          <p:nvPr/>
        </p:nvSpPr>
        <p:spPr bwMode="auto">
          <a:xfrm>
            <a:off x="990000" y="4086000"/>
            <a:ext cx="26719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Ossanna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Tatiana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1" name="Rectangle 36"/>
          <p:cNvSpPr>
            <a:spLocks noChangeArrowheads="1"/>
          </p:cNvSpPr>
          <p:nvPr/>
        </p:nvSpPr>
        <p:spPr bwMode="auto">
          <a:xfrm>
            <a:off x="4464000" y="4140000"/>
            <a:ext cx="2682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2" name="Text Box 3"/>
          <p:cNvSpPr txBox="1">
            <a:spLocks noChangeArrowheads="1"/>
          </p:cNvSpPr>
          <p:nvPr/>
        </p:nvSpPr>
        <p:spPr bwMode="auto">
          <a:xfrm>
            <a:off x="7189200" y="4081862"/>
            <a:ext cx="470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3" name="Text Box 3"/>
          <p:cNvSpPr txBox="1">
            <a:spLocks noChangeArrowheads="1"/>
          </p:cNvSpPr>
          <p:nvPr/>
        </p:nvSpPr>
        <p:spPr bwMode="auto">
          <a:xfrm>
            <a:off x="144000" y="462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28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5" name="Text Box 3"/>
          <p:cNvSpPr txBox="1">
            <a:spLocks noChangeArrowheads="1"/>
          </p:cNvSpPr>
          <p:nvPr/>
        </p:nvSpPr>
        <p:spPr bwMode="auto">
          <a:xfrm>
            <a:off x="990000" y="4626000"/>
            <a:ext cx="26580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Picone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Vincenzo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" name="Rectangle 36"/>
          <p:cNvSpPr>
            <a:spLocks noChangeArrowheads="1"/>
          </p:cNvSpPr>
          <p:nvPr/>
        </p:nvSpPr>
        <p:spPr bwMode="auto">
          <a:xfrm>
            <a:off x="4464000" y="4679999"/>
            <a:ext cx="2556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7" name="Text Box 3"/>
          <p:cNvSpPr txBox="1">
            <a:spLocks noChangeArrowheads="1"/>
          </p:cNvSpPr>
          <p:nvPr/>
        </p:nvSpPr>
        <p:spPr bwMode="auto">
          <a:xfrm>
            <a:off x="7093505" y="4624744"/>
            <a:ext cx="7296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+40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8" name="Text Box 3"/>
          <p:cNvSpPr txBox="1">
            <a:spLocks noChangeArrowheads="1"/>
          </p:cNvSpPr>
          <p:nvPr/>
        </p:nvSpPr>
        <p:spPr bwMode="auto">
          <a:xfrm>
            <a:off x="144000" y="516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29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9" name="Text Box 3"/>
          <p:cNvSpPr txBox="1">
            <a:spLocks noChangeArrowheads="1"/>
          </p:cNvSpPr>
          <p:nvPr/>
        </p:nvSpPr>
        <p:spPr bwMode="auto">
          <a:xfrm>
            <a:off x="990000" y="5166000"/>
            <a:ext cx="28691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Semidoppio Paolo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1" name="Rectangle 36"/>
          <p:cNvSpPr>
            <a:spLocks noChangeArrowheads="1"/>
          </p:cNvSpPr>
          <p:nvPr/>
        </p:nvSpPr>
        <p:spPr bwMode="auto">
          <a:xfrm>
            <a:off x="4464000" y="5219999"/>
            <a:ext cx="24264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2" name="Text Box 3"/>
          <p:cNvSpPr txBox="1">
            <a:spLocks noChangeArrowheads="1"/>
          </p:cNvSpPr>
          <p:nvPr/>
        </p:nvSpPr>
        <p:spPr bwMode="auto">
          <a:xfrm>
            <a:off x="6954081" y="516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+9	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3" name="Text Box 3"/>
          <p:cNvSpPr txBox="1">
            <a:spLocks noChangeArrowheads="1"/>
          </p:cNvSpPr>
          <p:nvPr/>
        </p:nvSpPr>
        <p:spPr bwMode="auto">
          <a:xfrm>
            <a:off x="144000" y="57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30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5" name="Text Box 3"/>
          <p:cNvSpPr txBox="1">
            <a:spLocks noChangeArrowheads="1"/>
          </p:cNvSpPr>
          <p:nvPr/>
        </p:nvSpPr>
        <p:spPr bwMode="auto">
          <a:xfrm>
            <a:off x="990000" y="5706000"/>
            <a:ext cx="286873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Innerbichler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Erich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6" name="Rectangle 36"/>
          <p:cNvSpPr>
            <a:spLocks noChangeArrowheads="1"/>
          </p:cNvSpPr>
          <p:nvPr/>
        </p:nvSpPr>
        <p:spPr bwMode="auto">
          <a:xfrm>
            <a:off x="4464000" y="5760000"/>
            <a:ext cx="23652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7" name="Text Box 3"/>
          <p:cNvSpPr txBox="1">
            <a:spLocks noChangeArrowheads="1"/>
          </p:cNvSpPr>
          <p:nvPr/>
        </p:nvSpPr>
        <p:spPr bwMode="auto">
          <a:xfrm>
            <a:off x="6882485" y="5706000"/>
            <a:ext cx="470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-2</a:t>
            </a:r>
            <a:endParaRPr lang="it-IT" altLang="it-IT" sz="2400" i="1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8" name="AutoShape 87"/>
          <p:cNvSpPr>
            <a:spLocks noChangeArrowheads="1"/>
          </p:cNvSpPr>
          <p:nvPr/>
        </p:nvSpPr>
        <p:spPr bwMode="auto">
          <a:xfrm>
            <a:off x="11323728" y="6375442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5" name="Immagine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360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9" name="Picture 190" descr="HaeusulMariaCristin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1440000"/>
            <a:ext cx="276000" cy="360000"/>
          </a:xfrm>
          <a:prstGeom prst="rect">
            <a:avLst/>
          </a:prstGeom>
          <a:solidFill>
            <a:srgbClr val="000000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64" name="Immagine 6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576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01" name="Immagine 10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306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Immagine 8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73" y="31900"/>
            <a:ext cx="934642" cy="576000"/>
          </a:xfrm>
          <a:prstGeom prst="rect">
            <a:avLst/>
          </a:prstGeom>
        </p:spPr>
      </p:pic>
      <p:pic>
        <p:nvPicPr>
          <p:cNvPr id="91" name="Immagine 9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6100" y="61783"/>
            <a:ext cx="468296" cy="576000"/>
          </a:xfrm>
          <a:prstGeom prst="rect">
            <a:avLst/>
          </a:prstGeom>
        </p:spPr>
      </p:pic>
      <p:pic>
        <p:nvPicPr>
          <p:cNvPr id="92" name="Immagine 9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556" y="18000"/>
            <a:ext cx="945429" cy="684000"/>
          </a:xfrm>
          <a:prstGeom prst="rect">
            <a:avLst/>
          </a:prstGeom>
        </p:spPr>
      </p:pic>
      <p:pic>
        <p:nvPicPr>
          <p:cNvPr id="94" name="Immagine 9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252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5" name="Immagine 9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90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Immagine 9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19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4140000"/>
            <a:ext cx="277200" cy="360000"/>
          </a:xfrm>
          <a:prstGeom prst="rect">
            <a:avLst/>
          </a:prstGeom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4680000"/>
            <a:ext cx="277200" cy="360000"/>
          </a:xfrm>
          <a:prstGeom prst="rect">
            <a:avLst/>
          </a:prstGeom>
        </p:spPr>
      </p:pic>
      <p:pic>
        <p:nvPicPr>
          <p:cNvPr id="102" name="Picture 204" descr="SemidoppioPaolo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522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" name="Text Box 3"/>
          <p:cNvSpPr txBox="1">
            <a:spLocks noChangeArrowheads="1"/>
          </p:cNvSpPr>
          <p:nvPr/>
        </p:nvSpPr>
        <p:spPr bwMode="auto">
          <a:xfrm>
            <a:off x="7017339" y="835997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49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4" name="Text Box 3"/>
          <p:cNvSpPr txBox="1">
            <a:spLocks noChangeArrowheads="1"/>
          </p:cNvSpPr>
          <p:nvPr/>
        </p:nvSpPr>
        <p:spPr bwMode="auto">
          <a:xfrm>
            <a:off x="6946960" y="1385306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48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5" name="Text Box 3"/>
          <p:cNvSpPr txBox="1">
            <a:spLocks noChangeArrowheads="1"/>
          </p:cNvSpPr>
          <p:nvPr/>
        </p:nvSpPr>
        <p:spPr bwMode="auto">
          <a:xfrm>
            <a:off x="6753526" y="1929444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45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6" name="Text Box 3"/>
          <p:cNvSpPr txBox="1">
            <a:spLocks noChangeArrowheads="1"/>
          </p:cNvSpPr>
          <p:nvPr/>
        </p:nvSpPr>
        <p:spPr bwMode="auto">
          <a:xfrm>
            <a:off x="6683226" y="2460135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44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7" name="Text Box 3"/>
          <p:cNvSpPr txBox="1">
            <a:spLocks noChangeArrowheads="1"/>
          </p:cNvSpPr>
          <p:nvPr/>
        </p:nvSpPr>
        <p:spPr bwMode="auto">
          <a:xfrm>
            <a:off x="6630434" y="3013582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43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8" name="Text Box 3"/>
          <p:cNvSpPr txBox="1">
            <a:spLocks noChangeArrowheads="1"/>
          </p:cNvSpPr>
          <p:nvPr/>
        </p:nvSpPr>
        <p:spPr bwMode="auto">
          <a:xfrm rot="21386743">
            <a:off x="6582320" y="3571167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42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9" name="Text Box 3"/>
          <p:cNvSpPr txBox="1">
            <a:spLocks noChangeArrowheads="1"/>
          </p:cNvSpPr>
          <p:nvPr/>
        </p:nvSpPr>
        <p:spPr bwMode="auto">
          <a:xfrm>
            <a:off x="6573538" y="4093582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42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0" name="Text Box 3"/>
          <p:cNvSpPr txBox="1">
            <a:spLocks noChangeArrowheads="1"/>
          </p:cNvSpPr>
          <p:nvPr/>
        </p:nvSpPr>
        <p:spPr bwMode="auto">
          <a:xfrm>
            <a:off x="6437005" y="4618879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40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1" name="Text Box 3"/>
          <p:cNvSpPr txBox="1">
            <a:spLocks noChangeArrowheads="1"/>
          </p:cNvSpPr>
          <p:nvPr/>
        </p:nvSpPr>
        <p:spPr bwMode="auto">
          <a:xfrm>
            <a:off x="6313910" y="5160135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38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2" name="Text Box 3"/>
          <p:cNvSpPr txBox="1">
            <a:spLocks noChangeArrowheads="1"/>
          </p:cNvSpPr>
          <p:nvPr/>
        </p:nvSpPr>
        <p:spPr bwMode="auto">
          <a:xfrm>
            <a:off x="6243566" y="5700135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37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953003"/>
      </p:ext>
    </p:extLst>
  </p:cSld>
  <p:clrMapOvr>
    <a:masterClrMapping/>
  </p:clrMapOvr>
  <p:transition spd="med" advClick="0"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50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000"/>
                            </p:stCondLst>
                            <p:childTnLst>
                              <p:par>
                                <p:cTn id="1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500"/>
                            </p:stCondLst>
                            <p:childTnLst>
                              <p:par>
                                <p:cTn id="1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6000"/>
                            </p:stCondLst>
                            <p:childTnLst>
                              <p:par>
                                <p:cTn id="1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6500"/>
                            </p:stCondLst>
                            <p:childTnLst>
                              <p:par>
                                <p:cTn id="1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7000"/>
                            </p:stCondLst>
                            <p:childTnLst>
                              <p:par>
                                <p:cTn id="1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7500"/>
                            </p:stCondLst>
                            <p:childTnLst>
                              <p:par>
                                <p:cTn id="2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8500"/>
                            </p:stCondLst>
                            <p:childTnLst>
                              <p:par>
                                <p:cTn id="2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9000"/>
                            </p:stCondLst>
                            <p:childTnLst>
                              <p:par>
                                <p:cTn id="2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9500"/>
                            </p:stCondLst>
                            <p:childTnLst>
                              <p:par>
                                <p:cTn id="2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1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/>
      <p:bldP spid="26" grpId="0"/>
      <p:bldP spid="29" grpId="0"/>
      <p:bldP spid="30" grpId="0"/>
      <p:bldP spid="34" grpId="0"/>
      <p:bldP spid="35" grpId="0"/>
      <p:bldP spid="38" grpId="0"/>
      <p:bldP spid="45" grpId="0"/>
      <p:bldP spid="48" grpId="0"/>
      <p:bldP spid="50" grpId="0"/>
      <p:bldP spid="53" grpId="0"/>
      <p:bldP spid="56" grpId="0"/>
      <p:bldP spid="58" grpId="0"/>
      <p:bldP spid="60" grpId="0"/>
      <p:bldP spid="62" grpId="0"/>
      <p:bldP spid="63" grpId="0"/>
      <p:bldP spid="65" grpId="0"/>
      <p:bldP spid="67" grpId="0"/>
      <p:bldP spid="68" grpId="0"/>
      <p:bldP spid="70" grpId="0"/>
      <p:bldP spid="72" grpId="0"/>
      <p:bldP spid="73" grpId="0"/>
      <p:bldP spid="75" grpId="0"/>
      <p:bldP spid="77" grpId="0"/>
      <p:bldP spid="78" grpId="0"/>
      <p:bldP spid="79" grpId="0"/>
      <p:bldP spid="82" grpId="0"/>
      <p:bldP spid="83" grpId="0"/>
      <p:bldP spid="85" grpId="0"/>
      <p:bldP spid="87" grpId="0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  <p:bldP spid="111" grpId="0"/>
      <p:bldP spid="1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Rectangle 101"/>
          <p:cNvSpPr>
            <a:spLocks noChangeArrowheads="1"/>
          </p:cNvSpPr>
          <p:nvPr/>
        </p:nvSpPr>
        <p:spPr bwMode="auto">
          <a:xfrm>
            <a:off x="180000" y="669600"/>
            <a:ext cx="11880000" cy="558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6840000" y="846000"/>
            <a:ext cx="7296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+27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144000" y="138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6807342" y="1386000"/>
            <a:ext cx="470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-9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144000" y="192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r>
              <a:rPr lang="it-IT" altLang="it-IT" sz="24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</a:p>
        </p:txBody>
      </p:sp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6769660" y="1926000"/>
            <a:ext cx="54373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==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144000" y="246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34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6505885" y="2466000"/>
            <a:ext cx="72968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+10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3"/>
          <p:cNvSpPr txBox="1">
            <a:spLocks noChangeArrowheads="1"/>
          </p:cNvSpPr>
          <p:nvPr/>
        </p:nvSpPr>
        <p:spPr bwMode="auto">
          <a:xfrm>
            <a:off x="115200" y="3006000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Rectangle 36"/>
          <p:cNvSpPr>
            <a:spLocks noChangeArrowheads="1"/>
          </p:cNvSpPr>
          <p:nvPr/>
        </p:nvSpPr>
        <p:spPr bwMode="auto">
          <a:xfrm>
            <a:off x="4464000" y="901115"/>
            <a:ext cx="23004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3"/>
          <p:cNvSpPr txBox="1">
            <a:spLocks noChangeArrowheads="1"/>
          </p:cNvSpPr>
          <p:nvPr/>
        </p:nvSpPr>
        <p:spPr bwMode="auto">
          <a:xfrm>
            <a:off x="990000" y="846000"/>
            <a:ext cx="247304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Amrain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Martina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3"/>
          <p:cNvSpPr txBox="1">
            <a:spLocks noChangeArrowheads="1"/>
          </p:cNvSpPr>
          <p:nvPr/>
        </p:nvSpPr>
        <p:spPr bwMode="auto">
          <a:xfrm>
            <a:off x="144000" y="84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0" name="Text Box 3"/>
          <p:cNvSpPr txBox="1">
            <a:spLocks noChangeArrowheads="1"/>
          </p:cNvSpPr>
          <p:nvPr/>
        </p:nvSpPr>
        <p:spPr bwMode="auto">
          <a:xfrm>
            <a:off x="990000" y="1386000"/>
            <a:ext cx="27314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1" name="Rectangle 36"/>
          <p:cNvSpPr>
            <a:spLocks noChangeArrowheads="1"/>
          </p:cNvSpPr>
          <p:nvPr/>
        </p:nvSpPr>
        <p:spPr bwMode="auto">
          <a:xfrm>
            <a:off x="4526486" y="1440000"/>
            <a:ext cx="22356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3" name="Text Box 3"/>
          <p:cNvSpPr txBox="1">
            <a:spLocks noChangeArrowheads="1"/>
          </p:cNvSpPr>
          <p:nvPr/>
        </p:nvSpPr>
        <p:spPr bwMode="auto">
          <a:xfrm>
            <a:off x="990000" y="1926000"/>
            <a:ext cx="24929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Troccoli Luca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4" name="Rectangle 36"/>
          <p:cNvSpPr>
            <a:spLocks noChangeArrowheads="1"/>
          </p:cNvSpPr>
          <p:nvPr/>
        </p:nvSpPr>
        <p:spPr bwMode="auto">
          <a:xfrm>
            <a:off x="4464000" y="1980000"/>
            <a:ext cx="22356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6" name="Text Box 3"/>
          <p:cNvSpPr txBox="1">
            <a:spLocks noChangeArrowheads="1"/>
          </p:cNvSpPr>
          <p:nvPr/>
        </p:nvSpPr>
        <p:spPr bwMode="auto">
          <a:xfrm>
            <a:off x="990000" y="2466000"/>
            <a:ext cx="228011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Ducato Nicola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7" name="Rectangle 36"/>
          <p:cNvSpPr>
            <a:spLocks noChangeArrowheads="1"/>
          </p:cNvSpPr>
          <p:nvPr/>
        </p:nvSpPr>
        <p:spPr bwMode="auto">
          <a:xfrm>
            <a:off x="4464000" y="2520000"/>
            <a:ext cx="198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8" name="Text Box 3"/>
          <p:cNvSpPr txBox="1">
            <a:spLocks noChangeArrowheads="1"/>
          </p:cNvSpPr>
          <p:nvPr/>
        </p:nvSpPr>
        <p:spPr bwMode="auto">
          <a:xfrm>
            <a:off x="144000" y="30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r>
              <a:rPr lang="it-IT" altLang="it-IT" sz="24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</a:p>
        </p:txBody>
      </p:sp>
      <p:sp>
        <p:nvSpPr>
          <p:cNvPr id="60" name="Text Box 3"/>
          <p:cNvSpPr txBox="1">
            <a:spLocks noChangeArrowheads="1"/>
          </p:cNvSpPr>
          <p:nvPr/>
        </p:nvSpPr>
        <p:spPr bwMode="auto">
          <a:xfrm>
            <a:off x="990000" y="3006000"/>
            <a:ext cx="256506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Niedermair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Karl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1" name="Rectangle 36"/>
          <p:cNvSpPr>
            <a:spLocks noChangeArrowheads="1"/>
          </p:cNvSpPr>
          <p:nvPr/>
        </p:nvSpPr>
        <p:spPr bwMode="auto">
          <a:xfrm>
            <a:off x="4464000" y="3059999"/>
            <a:ext cx="198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2" name="Text Box 3"/>
          <p:cNvSpPr txBox="1">
            <a:spLocks noChangeArrowheads="1"/>
          </p:cNvSpPr>
          <p:nvPr/>
        </p:nvSpPr>
        <p:spPr bwMode="auto">
          <a:xfrm>
            <a:off x="6488300" y="3006000"/>
            <a:ext cx="5469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3" name="Text Box 3"/>
          <p:cNvSpPr txBox="1">
            <a:spLocks noChangeArrowheads="1"/>
          </p:cNvSpPr>
          <p:nvPr/>
        </p:nvSpPr>
        <p:spPr bwMode="auto">
          <a:xfrm>
            <a:off x="144000" y="354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r>
              <a:rPr lang="it-IT" altLang="it-IT" sz="24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</a:t>
            </a:r>
          </a:p>
        </p:txBody>
      </p:sp>
      <p:sp>
        <p:nvSpPr>
          <p:cNvPr id="65" name="Text Box 3"/>
          <p:cNvSpPr txBox="1">
            <a:spLocks noChangeArrowheads="1"/>
          </p:cNvSpPr>
          <p:nvPr/>
        </p:nvSpPr>
        <p:spPr bwMode="auto">
          <a:xfrm>
            <a:off x="990000" y="3546000"/>
            <a:ext cx="295465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Pramstaller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Paul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6" name="Rectangle 36"/>
          <p:cNvSpPr>
            <a:spLocks noChangeArrowheads="1"/>
          </p:cNvSpPr>
          <p:nvPr/>
        </p:nvSpPr>
        <p:spPr bwMode="auto">
          <a:xfrm>
            <a:off x="4464000" y="3599999"/>
            <a:ext cx="18504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7" name="Text Box 3"/>
          <p:cNvSpPr txBox="1">
            <a:spLocks noChangeArrowheads="1"/>
          </p:cNvSpPr>
          <p:nvPr/>
        </p:nvSpPr>
        <p:spPr bwMode="auto">
          <a:xfrm>
            <a:off x="6382790" y="3546000"/>
            <a:ext cx="470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-9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8" name="Text Box 3"/>
          <p:cNvSpPr txBox="1">
            <a:spLocks noChangeArrowheads="1"/>
          </p:cNvSpPr>
          <p:nvPr/>
        </p:nvSpPr>
        <p:spPr bwMode="auto">
          <a:xfrm>
            <a:off x="144000" y="408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0" name="Text Box 3"/>
          <p:cNvSpPr txBox="1">
            <a:spLocks noChangeArrowheads="1"/>
          </p:cNvSpPr>
          <p:nvPr/>
        </p:nvSpPr>
        <p:spPr bwMode="auto">
          <a:xfrm>
            <a:off x="990000" y="4086000"/>
            <a:ext cx="21869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Berger Oskar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1" name="Rectangle 36"/>
          <p:cNvSpPr>
            <a:spLocks noChangeArrowheads="1"/>
          </p:cNvSpPr>
          <p:nvPr/>
        </p:nvSpPr>
        <p:spPr bwMode="auto">
          <a:xfrm>
            <a:off x="4464000" y="4140000"/>
            <a:ext cx="17892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2" name="Text Box 3"/>
          <p:cNvSpPr txBox="1">
            <a:spLocks noChangeArrowheads="1"/>
          </p:cNvSpPr>
          <p:nvPr/>
        </p:nvSpPr>
        <p:spPr bwMode="auto">
          <a:xfrm>
            <a:off x="6330035" y="4068415"/>
            <a:ext cx="5469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+3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3" name="Text Box 3"/>
          <p:cNvSpPr txBox="1">
            <a:spLocks noChangeArrowheads="1"/>
          </p:cNvSpPr>
          <p:nvPr/>
        </p:nvSpPr>
        <p:spPr bwMode="auto">
          <a:xfrm>
            <a:off x="144000" y="462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37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5" name="Text Box 3"/>
          <p:cNvSpPr txBox="1">
            <a:spLocks noChangeArrowheads="1"/>
          </p:cNvSpPr>
          <p:nvPr/>
        </p:nvSpPr>
        <p:spPr bwMode="auto">
          <a:xfrm>
            <a:off x="990000" y="4626000"/>
            <a:ext cx="206659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Daniel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" name="Rectangle 36"/>
          <p:cNvSpPr>
            <a:spLocks noChangeArrowheads="1"/>
          </p:cNvSpPr>
          <p:nvPr/>
        </p:nvSpPr>
        <p:spPr bwMode="auto">
          <a:xfrm>
            <a:off x="4464000" y="4679999"/>
            <a:ext cx="17892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7" name="Text Box 3"/>
          <p:cNvSpPr txBox="1">
            <a:spLocks noChangeArrowheads="1"/>
          </p:cNvSpPr>
          <p:nvPr/>
        </p:nvSpPr>
        <p:spPr bwMode="auto">
          <a:xfrm>
            <a:off x="6332101" y="4626000"/>
            <a:ext cx="470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-7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8" name="Text Box 3"/>
          <p:cNvSpPr txBox="1">
            <a:spLocks noChangeArrowheads="1"/>
          </p:cNvSpPr>
          <p:nvPr/>
        </p:nvSpPr>
        <p:spPr bwMode="auto">
          <a:xfrm>
            <a:off x="144000" y="516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39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9" name="Text Box 3"/>
          <p:cNvSpPr txBox="1">
            <a:spLocks noChangeArrowheads="1"/>
          </p:cNvSpPr>
          <p:nvPr/>
        </p:nvSpPr>
        <p:spPr bwMode="auto">
          <a:xfrm>
            <a:off x="990000" y="5166000"/>
            <a:ext cx="20792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Boatto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Paolo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1" name="Rectangle 36"/>
          <p:cNvSpPr>
            <a:spLocks noChangeArrowheads="1"/>
          </p:cNvSpPr>
          <p:nvPr/>
        </p:nvSpPr>
        <p:spPr bwMode="auto">
          <a:xfrm>
            <a:off x="4464000" y="5219999"/>
            <a:ext cx="17244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2" name="Text Box 3"/>
          <p:cNvSpPr txBox="1">
            <a:spLocks noChangeArrowheads="1"/>
          </p:cNvSpPr>
          <p:nvPr/>
        </p:nvSpPr>
        <p:spPr bwMode="auto">
          <a:xfrm>
            <a:off x="6259695" y="5148415"/>
            <a:ext cx="5469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+6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3" name="Text Box 3"/>
          <p:cNvSpPr txBox="1">
            <a:spLocks noChangeArrowheads="1"/>
          </p:cNvSpPr>
          <p:nvPr/>
        </p:nvSpPr>
        <p:spPr bwMode="auto">
          <a:xfrm>
            <a:off x="144000" y="57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39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5" name="Text Box 3"/>
          <p:cNvSpPr txBox="1">
            <a:spLocks noChangeArrowheads="1"/>
          </p:cNvSpPr>
          <p:nvPr/>
        </p:nvSpPr>
        <p:spPr bwMode="auto">
          <a:xfrm>
            <a:off x="990000" y="5706000"/>
            <a:ext cx="22002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Ferrari Cinzia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6" name="Rectangle 36"/>
          <p:cNvSpPr>
            <a:spLocks noChangeArrowheads="1"/>
          </p:cNvSpPr>
          <p:nvPr/>
        </p:nvSpPr>
        <p:spPr bwMode="auto">
          <a:xfrm>
            <a:off x="4464000" y="5760000"/>
            <a:ext cx="17244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7" name="Text Box 3"/>
          <p:cNvSpPr txBox="1">
            <a:spLocks noChangeArrowheads="1"/>
          </p:cNvSpPr>
          <p:nvPr/>
        </p:nvSpPr>
        <p:spPr bwMode="auto">
          <a:xfrm>
            <a:off x="6259695" y="5706000"/>
            <a:ext cx="5469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+6</a:t>
            </a:r>
            <a:endParaRPr lang="it-IT" altLang="it-IT" sz="24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8" name="AutoShape 87"/>
          <p:cNvSpPr>
            <a:spLocks noChangeArrowheads="1"/>
          </p:cNvSpPr>
          <p:nvPr/>
        </p:nvSpPr>
        <p:spPr bwMode="auto">
          <a:xfrm>
            <a:off x="11323728" y="6375442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3" name="Picture 214" descr="NiedrmairKar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306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414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9" name="Immagine 5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151" y="61783"/>
            <a:ext cx="934642" cy="576000"/>
          </a:xfrm>
          <a:prstGeom prst="rect">
            <a:avLst/>
          </a:prstGeom>
        </p:spPr>
      </p:pic>
      <p:pic>
        <p:nvPicPr>
          <p:cNvPr id="69" name="Immagine 6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6100" y="61783"/>
            <a:ext cx="468296" cy="576000"/>
          </a:xfrm>
          <a:prstGeom prst="rect">
            <a:avLst/>
          </a:prstGeom>
        </p:spPr>
      </p:pic>
      <p:pic>
        <p:nvPicPr>
          <p:cNvPr id="74" name="Immagine 7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556" y="18000"/>
            <a:ext cx="945429" cy="684000"/>
          </a:xfrm>
          <a:prstGeom prst="rect">
            <a:avLst/>
          </a:prstGeom>
        </p:spPr>
      </p:pic>
      <p:pic>
        <p:nvPicPr>
          <p:cNvPr id="64" name="Immagine 6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468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Immagine 7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4000" y="19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9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4" name="Picture 198" descr="BergamoAlbert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144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magine 3"/>
          <p:cNvPicPr>
            <a:picLocks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252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" name="Immagine 4"/>
          <p:cNvPicPr>
            <a:picLocks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36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" name="Immagine 5"/>
          <p:cNvPicPr>
            <a:picLocks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522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7" name="Immagine 6"/>
          <p:cNvPicPr>
            <a:picLocks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576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98" name="Text Box 3"/>
          <p:cNvSpPr txBox="1">
            <a:spLocks noChangeArrowheads="1"/>
          </p:cNvSpPr>
          <p:nvPr/>
        </p:nvSpPr>
        <p:spPr bwMode="auto">
          <a:xfrm>
            <a:off x="6159651" y="83511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36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9" name="Text Box 3"/>
          <p:cNvSpPr txBox="1">
            <a:spLocks noChangeArrowheads="1"/>
          </p:cNvSpPr>
          <p:nvPr/>
        </p:nvSpPr>
        <p:spPr bwMode="auto">
          <a:xfrm>
            <a:off x="6175966" y="137511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35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0" name="Text Box 3"/>
          <p:cNvSpPr txBox="1">
            <a:spLocks noChangeArrowheads="1"/>
          </p:cNvSpPr>
          <p:nvPr/>
        </p:nvSpPr>
        <p:spPr bwMode="auto">
          <a:xfrm>
            <a:off x="5990077" y="1920135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35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1" name="Text Box 3"/>
          <p:cNvSpPr txBox="1">
            <a:spLocks noChangeArrowheads="1"/>
          </p:cNvSpPr>
          <p:nvPr/>
        </p:nvSpPr>
        <p:spPr bwMode="auto">
          <a:xfrm>
            <a:off x="5831793" y="2460135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31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2" name="Text Box 3"/>
          <p:cNvSpPr txBox="1">
            <a:spLocks noChangeArrowheads="1"/>
          </p:cNvSpPr>
          <p:nvPr/>
        </p:nvSpPr>
        <p:spPr bwMode="auto">
          <a:xfrm>
            <a:off x="5831795" y="298255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31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3" name="Text Box 3"/>
          <p:cNvSpPr txBox="1">
            <a:spLocks noChangeArrowheads="1"/>
          </p:cNvSpPr>
          <p:nvPr/>
        </p:nvSpPr>
        <p:spPr bwMode="auto">
          <a:xfrm>
            <a:off x="5708713" y="3540135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29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4" name="Text Box 3"/>
          <p:cNvSpPr txBox="1">
            <a:spLocks noChangeArrowheads="1"/>
          </p:cNvSpPr>
          <p:nvPr/>
        </p:nvSpPr>
        <p:spPr bwMode="auto">
          <a:xfrm>
            <a:off x="5655944" y="4080135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28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5" name="Text Box 3"/>
          <p:cNvSpPr txBox="1">
            <a:spLocks noChangeArrowheads="1"/>
          </p:cNvSpPr>
          <p:nvPr/>
        </p:nvSpPr>
        <p:spPr bwMode="auto">
          <a:xfrm>
            <a:off x="5658016" y="4620135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28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6" name="Text Box 3"/>
          <p:cNvSpPr txBox="1">
            <a:spLocks noChangeArrowheads="1"/>
          </p:cNvSpPr>
          <p:nvPr/>
        </p:nvSpPr>
        <p:spPr bwMode="auto">
          <a:xfrm>
            <a:off x="5585600" y="5160135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27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7" name="Text Box 3"/>
          <p:cNvSpPr txBox="1">
            <a:spLocks noChangeArrowheads="1"/>
          </p:cNvSpPr>
          <p:nvPr/>
        </p:nvSpPr>
        <p:spPr bwMode="auto">
          <a:xfrm>
            <a:off x="5585600" y="571772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27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129568"/>
      </p:ext>
    </p:extLst>
  </p:cSld>
  <p:clrMapOvr>
    <a:masterClrMapping/>
  </p:clrMapOvr>
  <p:transition spd="med" advClick="0"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50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000"/>
                            </p:stCondLst>
                            <p:childTnLst>
                              <p:par>
                                <p:cTn id="1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500"/>
                            </p:stCondLst>
                            <p:childTnLst>
                              <p:par>
                                <p:cTn id="1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6000"/>
                            </p:stCondLst>
                            <p:childTnLst>
                              <p:par>
                                <p:cTn id="1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6500"/>
                            </p:stCondLst>
                            <p:childTnLst>
                              <p:par>
                                <p:cTn id="1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7000"/>
                            </p:stCondLst>
                            <p:childTnLst>
                              <p:par>
                                <p:cTn id="1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7500"/>
                            </p:stCondLst>
                            <p:childTnLst>
                              <p:par>
                                <p:cTn id="2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8500"/>
                            </p:stCondLst>
                            <p:childTnLst>
                              <p:par>
                                <p:cTn id="2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9000"/>
                            </p:stCondLst>
                            <p:childTnLst>
                              <p:par>
                                <p:cTn id="2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9500"/>
                            </p:stCondLst>
                            <p:childTnLst>
                              <p:par>
                                <p:cTn id="2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1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 animBg="1"/>
      <p:bldP spid="25" grpId="0"/>
      <p:bldP spid="26" grpId="0"/>
      <p:bldP spid="29" grpId="0"/>
      <p:bldP spid="30" grpId="0"/>
      <p:bldP spid="34" grpId="0"/>
      <p:bldP spid="35" grpId="0"/>
      <p:bldP spid="38" grpId="0"/>
      <p:bldP spid="45" grpId="0"/>
      <p:bldP spid="48" grpId="0"/>
      <p:bldP spid="50" grpId="0"/>
      <p:bldP spid="53" grpId="0"/>
      <p:bldP spid="56" grpId="0"/>
      <p:bldP spid="58" grpId="0"/>
      <p:bldP spid="60" grpId="0"/>
      <p:bldP spid="62" grpId="0"/>
      <p:bldP spid="63" grpId="0"/>
      <p:bldP spid="65" grpId="0"/>
      <p:bldP spid="67" grpId="0"/>
      <p:bldP spid="68" grpId="0"/>
      <p:bldP spid="70" grpId="0"/>
      <p:bldP spid="72" grpId="0"/>
      <p:bldP spid="73" grpId="0"/>
      <p:bldP spid="75" grpId="0"/>
      <p:bldP spid="77" grpId="0"/>
      <p:bldP spid="78" grpId="0"/>
      <p:bldP spid="79" grpId="0"/>
      <p:bldP spid="82" grpId="0"/>
      <p:bldP spid="83" grpId="0"/>
      <p:bldP spid="85" grpId="0"/>
      <p:bldP spid="8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6" grpId="0"/>
      <p:bldP spid="10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 Box 3"/>
          <p:cNvSpPr txBox="1">
            <a:spLocks noChangeArrowheads="1"/>
          </p:cNvSpPr>
          <p:nvPr/>
        </p:nvSpPr>
        <p:spPr bwMode="auto">
          <a:xfrm>
            <a:off x="115200" y="3006000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4" name="Immagin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73" y="31900"/>
            <a:ext cx="934642" cy="576000"/>
          </a:xfrm>
          <a:prstGeom prst="rect">
            <a:avLst/>
          </a:prstGeom>
        </p:spPr>
      </p:pic>
      <p:pic>
        <p:nvPicPr>
          <p:cNvPr id="28" name="Immagin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6100" y="61783"/>
            <a:ext cx="468296" cy="576000"/>
          </a:xfrm>
          <a:prstGeom prst="rect">
            <a:avLst/>
          </a:prstGeom>
        </p:spPr>
      </p:pic>
      <p:sp>
        <p:nvSpPr>
          <p:cNvPr id="11" name="Rectangle 101"/>
          <p:cNvSpPr>
            <a:spLocks noChangeArrowheads="1"/>
          </p:cNvSpPr>
          <p:nvPr/>
        </p:nvSpPr>
        <p:spPr bwMode="auto">
          <a:xfrm>
            <a:off x="180000" y="739940"/>
            <a:ext cx="11880000" cy="5832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 dirty="0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688832" y="813559"/>
            <a:ext cx="679006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Questi sono i primi 40. E </a:t>
            </a:r>
            <a:r>
              <a:rPr lang="it-IT" altLang="it-IT" sz="32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gli altri? </a:t>
            </a:r>
            <a:endParaRPr lang="it-IT" altLang="it-IT" sz="320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2264568" y="1698270"/>
            <a:ext cx="7688451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Gli altri hanno fatto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quello </a:t>
            </a:r>
            <a:r>
              <a:rPr lang="it-IT" altLang="it-IT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</a:t>
            </a:r>
            <a:r>
              <a:rPr lang="it-IT" altLang="it-IT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potevano e meriterebbero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anche loro di </a:t>
            </a:r>
            <a:r>
              <a:rPr lang="it-IT" altLang="it-IT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essere </a:t>
            </a:r>
            <a:r>
              <a:rPr lang="it-IT" altLang="it-IT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menzionati,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ma non c’è né il tempo né lo spazio.</a:t>
            </a:r>
            <a:endParaRPr lang="it-IT" altLang="it-IT" i="1" dirty="0"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1799430" y="4234470"/>
            <a:ext cx="8594340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Ad ogni modo la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classifica  dei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 fatti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prosegue con altri </a:t>
            </a:r>
            <a:r>
              <a:rPr lang="it-IT" altLang="it-IT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86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cronometristi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 </a:t>
            </a:r>
            <a:r>
              <a:rPr lang="it-IT" altLang="it-IT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26</a:t>
            </a:r>
            <a:r>
              <a:rPr lang="it-IT" altLang="it-IT" i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 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fino a </a:t>
            </a:r>
            <a:r>
              <a:rPr lang="it-IT" altLang="it-IT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servizio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sono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stati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comunque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presenti sui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campi di gara.</a:t>
            </a: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5770" y="1937269"/>
            <a:ext cx="1130468" cy="126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00" y="4042800"/>
            <a:ext cx="1784733" cy="1277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477835"/>
      </p:ext>
    </p:extLst>
  </p:cSld>
  <p:clrMapOvr>
    <a:masterClrMapping/>
  </p:clrMapOvr>
  <p:transition spd="med" advClick="0" advTm="1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53" presetClass="exit" presetSubtype="32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xit" presetSubtype="32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xit" presetSubtype="32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3" presetClass="exit" presetSubtype="3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1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2" grpId="1"/>
      <p:bldP spid="13" grpId="0"/>
      <p:bldP spid="13" grpId="1"/>
      <p:bldP spid="14" grpId="0"/>
      <p:bldP spid="1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6" name="Text Box 11"/>
          <p:cNvSpPr txBox="1">
            <a:spLocks noChangeArrowheads="1"/>
          </p:cNvSpPr>
          <p:nvPr/>
        </p:nvSpPr>
        <p:spPr bwMode="auto">
          <a:xfrm>
            <a:off x="3658176" y="110729"/>
            <a:ext cx="488755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4000" i="1" dirty="0">
                <a:solidFill>
                  <a:srgbClr val="EC142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salto del canguro</a:t>
            </a: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3369640" y="3209925"/>
            <a:ext cx="5389617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Lo fa chi incrementa</a:t>
            </a:r>
          </a:p>
          <a:p>
            <a:pPr algn="ctr" defTabSz="457200">
              <a:defRPr/>
            </a:pPr>
            <a:r>
              <a:rPr lang="it-IT" altLang="it-IT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maggiormente il numero di</a:t>
            </a:r>
          </a:p>
          <a:p>
            <a:pPr algn="ctr" defTabSz="457200">
              <a:defRPr/>
            </a:pPr>
            <a:r>
              <a:rPr lang="it-IT" altLang="it-IT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servizi annuali</a:t>
            </a: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4211391" y="985837"/>
            <a:ext cx="371326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3FF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canguro </a:t>
            </a:r>
            <a:r>
              <a:rPr lang="it-IT" altLang="it-IT" sz="3200" i="1" dirty="0" smtClean="0">
                <a:solidFill>
                  <a:srgbClr val="3FF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2023 </a:t>
            </a:r>
            <a:r>
              <a:rPr lang="it-IT" altLang="it-IT" sz="3200" i="1" dirty="0">
                <a:solidFill>
                  <a:srgbClr val="3FF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è: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4101753" y="3922986"/>
            <a:ext cx="429059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32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Tranquillo il redivivo</a:t>
            </a:r>
            <a:endParaRPr lang="it-IT" altLang="it-IT" sz="3200" i="1" u="sng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3657837" y="4504242"/>
            <a:ext cx="492025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fa un balzo in avanti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ben </a:t>
            </a: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44</a:t>
            </a:r>
            <a:r>
              <a:rPr lang="it-IT" altLang="it-IT" sz="32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3547222" y="6143498"/>
            <a:ext cx="513942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r>
              <a:rPr lang="it-IT" altLang="it-IT" sz="36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Avanti così Tranquillo!</a:t>
            </a:r>
            <a:endParaRPr lang="it-IT" altLang="it-IT" sz="36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4552" y="5614271"/>
            <a:ext cx="809625" cy="571500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837" y="1010920"/>
            <a:ext cx="1838325" cy="18288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262" y="1668634"/>
            <a:ext cx="1793302" cy="2268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596329732"/>
      </p:ext>
    </p:extLst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xit" presetSubtype="32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6" presetClass="entr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250"/>
                            </p:stCondLst>
                            <p:childTnLst>
                              <p:par>
                                <p:cTn id="4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8" grpId="1"/>
      <p:bldP spid="9" grpId="0"/>
      <p:bldP spid="11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2" name="Text Box 4"/>
          <p:cNvSpPr txBox="1">
            <a:spLocks noChangeArrowheads="1"/>
          </p:cNvSpPr>
          <p:nvPr/>
        </p:nvSpPr>
        <p:spPr bwMode="auto">
          <a:xfrm>
            <a:off x="2691519" y="404813"/>
            <a:ext cx="684706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dir la verità ci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sarebbe anche …</a:t>
            </a:r>
          </a:p>
        </p:txBody>
      </p:sp>
      <p:sp>
        <p:nvSpPr>
          <p:cNvPr id="442374" name="Text Box 6"/>
          <p:cNvSpPr txBox="1">
            <a:spLocks noChangeArrowheads="1"/>
          </p:cNvSpPr>
          <p:nvPr/>
        </p:nvSpPr>
        <p:spPr bwMode="auto">
          <a:xfrm>
            <a:off x="1620771" y="4131469"/>
            <a:ext cx="8863645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 ce ne asteniamo, perché come già detto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ognuno 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noi fa 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quello 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può fare 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base </a:t>
            </a:r>
            <a:endParaRPr lang="it-IT" altLang="it-IT" sz="32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ai suoi 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impegni od altro, e 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deve essere</a:t>
            </a:r>
            <a:endParaRPr lang="it-IT" altLang="it-IT" sz="32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comunque ringraziato.</a:t>
            </a:r>
            <a:endParaRPr lang="it-IT" altLang="it-IT" sz="32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2090" y="1962172"/>
            <a:ext cx="1737854" cy="190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236379" y="957263"/>
            <a:ext cx="406213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salto del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gambero</a:t>
            </a:r>
            <a:endParaRPr lang="it-IT" altLang="it-IT" sz="3200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537697"/>
      </p:ext>
    </p:extLst>
  </p:cSld>
  <p:clrMapOvr>
    <a:masterClrMapping/>
  </p:clrMapOvr>
  <p:transition advTm="9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2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42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2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2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72" grpId="0"/>
      <p:bldP spid="442374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2" name="Text Box 4"/>
          <p:cNvSpPr txBox="1">
            <a:spLocks noChangeArrowheads="1"/>
          </p:cNvSpPr>
          <p:nvPr/>
        </p:nvSpPr>
        <p:spPr bwMode="auto">
          <a:xfrm>
            <a:off x="2056450" y="404813"/>
            <a:ext cx="8113631" cy="2739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Abbiamo visto la graduatoria  annuale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dei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cronometraggio in genere.</a:t>
            </a:r>
            <a:endParaRPr lang="it-IT" altLang="it-IT" sz="32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70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7653" name="Picture 5" descr="MCj0440454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550" y="5048251"/>
            <a:ext cx="1268016" cy="1640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3936207" y="4154091"/>
            <a:ext cx="4373313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50" i="1" dirty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COMPUTERMEN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253525" y="1913335"/>
            <a:ext cx="5927841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 poi c’è </a:t>
            </a: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quella particolare </a:t>
            </a:r>
            <a:endParaRPr lang="it-IT" altLang="it-IT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egli specializzati nella</a:t>
            </a:r>
            <a:endParaRPr lang="it-IT" altLang="it-IT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aborazione dei dati</a:t>
            </a:r>
            <a:endParaRPr lang="it-IT" altLang="it-IT" sz="32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778452" y="3504010"/>
            <a:ext cx="294228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vale a dire dei</a:t>
            </a:r>
            <a:endParaRPr lang="it-IT" altLang="it-IT" sz="320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632131"/>
      </p:ext>
    </p:extLst>
  </p:cSld>
  <p:clrMapOvr>
    <a:masterClrMapping/>
  </p:clrMapOvr>
  <p:transition advTm="7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72" grpId="0"/>
      <p:bldP spid="27652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01"/>
          <p:cNvSpPr>
            <a:spLocks noChangeArrowheads="1"/>
          </p:cNvSpPr>
          <p:nvPr/>
        </p:nvSpPr>
        <p:spPr bwMode="auto">
          <a:xfrm>
            <a:off x="140047" y="673216"/>
            <a:ext cx="11880000" cy="558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1243012" y="84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85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180000" y="138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8204720" y="138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47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180000" y="192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6942609" y="192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31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180000" y="246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6406627" y="246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24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3"/>
          <p:cNvSpPr txBox="1">
            <a:spLocks noChangeArrowheads="1"/>
          </p:cNvSpPr>
          <p:nvPr/>
        </p:nvSpPr>
        <p:spPr bwMode="auto">
          <a:xfrm>
            <a:off x="115200" y="3006000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Rectangle 36"/>
          <p:cNvSpPr>
            <a:spLocks noChangeArrowheads="1"/>
          </p:cNvSpPr>
          <p:nvPr/>
        </p:nvSpPr>
        <p:spPr bwMode="auto">
          <a:xfrm>
            <a:off x="4464000" y="901115"/>
            <a:ext cx="684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3"/>
          <p:cNvSpPr txBox="1">
            <a:spLocks noChangeArrowheads="1"/>
          </p:cNvSpPr>
          <p:nvPr/>
        </p:nvSpPr>
        <p:spPr bwMode="auto">
          <a:xfrm>
            <a:off x="990000" y="846000"/>
            <a:ext cx="22933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3"/>
          <p:cNvSpPr txBox="1">
            <a:spLocks noChangeArrowheads="1"/>
          </p:cNvSpPr>
          <p:nvPr/>
        </p:nvSpPr>
        <p:spPr bwMode="auto">
          <a:xfrm>
            <a:off x="180000" y="84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0" name="Text Box 3"/>
          <p:cNvSpPr txBox="1">
            <a:spLocks noChangeArrowheads="1"/>
          </p:cNvSpPr>
          <p:nvPr/>
        </p:nvSpPr>
        <p:spPr bwMode="auto">
          <a:xfrm>
            <a:off x="990000" y="1386000"/>
            <a:ext cx="26699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 Sergio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1" name="Rectangle 36"/>
          <p:cNvSpPr>
            <a:spLocks noChangeArrowheads="1"/>
          </p:cNvSpPr>
          <p:nvPr/>
        </p:nvSpPr>
        <p:spPr bwMode="auto">
          <a:xfrm>
            <a:off x="4464000" y="1440000"/>
            <a:ext cx="378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3" name="Text Box 3"/>
          <p:cNvSpPr txBox="1">
            <a:spLocks noChangeArrowheads="1"/>
          </p:cNvSpPr>
          <p:nvPr/>
        </p:nvSpPr>
        <p:spPr bwMode="auto">
          <a:xfrm>
            <a:off x="990000" y="1926000"/>
            <a:ext cx="27314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4" name="Rectangle 36"/>
          <p:cNvSpPr>
            <a:spLocks noChangeArrowheads="1"/>
          </p:cNvSpPr>
          <p:nvPr/>
        </p:nvSpPr>
        <p:spPr bwMode="auto">
          <a:xfrm>
            <a:off x="4464000" y="1980000"/>
            <a:ext cx="24912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6" name="Text Box 3"/>
          <p:cNvSpPr txBox="1">
            <a:spLocks noChangeArrowheads="1"/>
          </p:cNvSpPr>
          <p:nvPr/>
        </p:nvSpPr>
        <p:spPr bwMode="auto">
          <a:xfrm>
            <a:off x="990000" y="2466000"/>
            <a:ext cx="29799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Unterkofler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7" name="Rectangle 36"/>
          <p:cNvSpPr>
            <a:spLocks noChangeArrowheads="1"/>
          </p:cNvSpPr>
          <p:nvPr/>
        </p:nvSpPr>
        <p:spPr bwMode="auto">
          <a:xfrm>
            <a:off x="4464000" y="2520000"/>
            <a:ext cx="19296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8" name="Text Box 3"/>
          <p:cNvSpPr txBox="1">
            <a:spLocks noChangeArrowheads="1"/>
          </p:cNvSpPr>
          <p:nvPr/>
        </p:nvSpPr>
        <p:spPr bwMode="auto">
          <a:xfrm>
            <a:off x="180000" y="300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0" name="Text Box 3"/>
          <p:cNvSpPr txBox="1">
            <a:spLocks noChangeArrowheads="1"/>
          </p:cNvSpPr>
          <p:nvPr/>
        </p:nvSpPr>
        <p:spPr bwMode="auto">
          <a:xfrm>
            <a:off x="990000" y="3006000"/>
            <a:ext cx="26261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1" name="Rectangle 36"/>
          <p:cNvSpPr>
            <a:spLocks noChangeArrowheads="1"/>
          </p:cNvSpPr>
          <p:nvPr/>
        </p:nvSpPr>
        <p:spPr bwMode="auto">
          <a:xfrm>
            <a:off x="4464000" y="3059999"/>
            <a:ext cx="1206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2" name="Text Box 3"/>
          <p:cNvSpPr txBox="1">
            <a:spLocks noChangeArrowheads="1"/>
          </p:cNvSpPr>
          <p:nvPr/>
        </p:nvSpPr>
        <p:spPr bwMode="auto">
          <a:xfrm>
            <a:off x="5653594" y="30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18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3" name="Text Box 3"/>
          <p:cNvSpPr txBox="1">
            <a:spLocks noChangeArrowheads="1"/>
          </p:cNvSpPr>
          <p:nvPr/>
        </p:nvSpPr>
        <p:spPr bwMode="auto">
          <a:xfrm>
            <a:off x="180000" y="354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5" name="Text Box 3"/>
          <p:cNvSpPr txBox="1">
            <a:spLocks noChangeArrowheads="1"/>
          </p:cNvSpPr>
          <p:nvPr/>
        </p:nvSpPr>
        <p:spPr bwMode="auto">
          <a:xfrm>
            <a:off x="990000" y="3546000"/>
            <a:ext cx="2129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6" name="Rectangle 36"/>
          <p:cNvSpPr>
            <a:spLocks noChangeArrowheads="1"/>
          </p:cNvSpPr>
          <p:nvPr/>
        </p:nvSpPr>
        <p:spPr bwMode="auto">
          <a:xfrm>
            <a:off x="4464000" y="3599999"/>
            <a:ext cx="9648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7" name="Text Box 3"/>
          <p:cNvSpPr txBox="1">
            <a:spLocks noChangeArrowheads="1"/>
          </p:cNvSpPr>
          <p:nvPr/>
        </p:nvSpPr>
        <p:spPr bwMode="auto">
          <a:xfrm>
            <a:off x="5437272" y="354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8" name="Text Box 3"/>
          <p:cNvSpPr txBox="1">
            <a:spLocks noChangeArrowheads="1"/>
          </p:cNvSpPr>
          <p:nvPr/>
        </p:nvSpPr>
        <p:spPr bwMode="auto">
          <a:xfrm>
            <a:off x="180000" y="408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	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0" name="Text Box 3"/>
          <p:cNvSpPr txBox="1">
            <a:spLocks noChangeArrowheads="1"/>
          </p:cNvSpPr>
          <p:nvPr/>
        </p:nvSpPr>
        <p:spPr bwMode="auto">
          <a:xfrm>
            <a:off x="990000" y="4086000"/>
            <a:ext cx="244419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Goldin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1" name="Rectangle 36"/>
          <p:cNvSpPr>
            <a:spLocks noChangeArrowheads="1"/>
          </p:cNvSpPr>
          <p:nvPr/>
        </p:nvSpPr>
        <p:spPr bwMode="auto">
          <a:xfrm>
            <a:off x="4464000" y="4140000"/>
            <a:ext cx="9648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2" name="Text Box 3"/>
          <p:cNvSpPr txBox="1">
            <a:spLocks noChangeArrowheads="1"/>
          </p:cNvSpPr>
          <p:nvPr/>
        </p:nvSpPr>
        <p:spPr bwMode="auto">
          <a:xfrm>
            <a:off x="5423825" y="408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3" name="Text Box 3"/>
          <p:cNvSpPr txBox="1">
            <a:spLocks noChangeArrowheads="1"/>
          </p:cNvSpPr>
          <p:nvPr/>
        </p:nvSpPr>
        <p:spPr bwMode="auto">
          <a:xfrm>
            <a:off x="180000" y="462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5" name="Text Box 3"/>
          <p:cNvSpPr txBox="1">
            <a:spLocks noChangeArrowheads="1"/>
          </p:cNvSpPr>
          <p:nvPr/>
        </p:nvSpPr>
        <p:spPr bwMode="auto">
          <a:xfrm>
            <a:off x="990000" y="4626000"/>
            <a:ext cx="33859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Pappalardo Salvatore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6" name="Rectangle 36"/>
          <p:cNvSpPr>
            <a:spLocks noChangeArrowheads="1"/>
          </p:cNvSpPr>
          <p:nvPr/>
        </p:nvSpPr>
        <p:spPr bwMode="auto">
          <a:xfrm>
            <a:off x="4464000" y="4679999"/>
            <a:ext cx="8028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7" name="Text Box 3"/>
          <p:cNvSpPr txBox="1">
            <a:spLocks noChangeArrowheads="1"/>
          </p:cNvSpPr>
          <p:nvPr/>
        </p:nvSpPr>
        <p:spPr bwMode="auto">
          <a:xfrm>
            <a:off x="5262461" y="462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8" name="Text Box 3"/>
          <p:cNvSpPr txBox="1">
            <a:spLocks noChangeArrowheads="1"/>
          </p:cNvSpPr>
          <p:nvPr/>
        </p:nvSpPr>
        <p:spPr bwMode="auto">
          <a:xfrm>
            <a:off x="180000" y="5166000"/>
            <a:ext cx="5212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9" name="Text Box 3"/>
          <p:cNvSpPr txBox="1">
            <a:spLocks noChangeArrowheads="1"/>
          </p:cNvSpPr>
          <p:nvPr/>
        </p:nvSpPr>
        <p:spPr bwMode="auto">
          <a:xfrm>
            <a:off x="990000" y="5166000"/>
            <a:ext cx="179837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Piok Lukas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1" name="Rectangle 36"/>
          <p:cNvSpPr>
            <a:spLocks noChangeArrowheads="1"/>
          </p:cNvSpPr>
          <p:nvPr/>
        </p:nvSpPr>
        <p:spPr bwMode="auto">
          <a:xfrm>
            <a:off x="4464000" y="5219999"/>
            <a:ext cx="7236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2" name="Text Box 3"/>
          <p:cNvSpPr txBox="1">
            <a:spLocks noChangeArrowheads="1"/>
          </p:cNvSpPr>
          <p:nvPr/>
        </p:nvSpPr>
        <p:spPr bwMode="auto">
          <a:xfrm>
            <a:off x="5168332" y="516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3" name="Text Box 3"/>
          <p:cNvSpPr txBox="1">
            <a:spLocks noChangeArrowheads="1"/>
          </p:cNvSpPr>
          <p:nvPr/>
        </p:nvSpPr>
        <p:spPr bwMode="auto">
          <a:xfrm>
            <a:off x="180000" y="57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5" name="Text Box 3"/>
          <p:cNvSpPr txBox="1">
            <a:spLocks noChangeArrowheads="1"/>
          </p:cNvSpPr>
          <p:nvPr/>
        </p:nvSpPr>
        <p:spPr bwMode="auto">
          <a:xfrm>
            <a:off x="990000" y="5706000"/>
            <a:ext cx="23794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6" name="Rectangle 36"/>
          <p:cNvSpPr>
            <a:spLocks noChangeArrowheads="1"/>
          </p:cNvSpPr>
          <p:nvPr/>
        </p:nvSpPr>
        <p:spPr bwMode="auto">
          <a:xfrm>
            <a:off x="4464000" y="5760000"/>
            <a:ext cx="6408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7" name="Text Box 3"/>
          <p:cNvSpPr txBox="1">
            <a:spLocks noChangeArrowheads="1"/>
          </p:cNvSpPr>
          <p:nvPr/>
        </p:nvSpPr>
        <p:spPr bwMode="auto">
          <a:xfrm>
            <a:off x="5114544" y="570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8" name="AutoShape 87"/>
          <p:cNvSpPr>
            <a:spLocks noChangeArrowheads="1"/>
          </p:cNvSpPr>
          <p:nvPr/>
        </p:nvSpPr>
        <p:spPr bwMode="auto">
          <a:xfrm>
            <a:off x="11323728" y="6375442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9" name="Immagine 8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000" y="90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0" name="Immagine 8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252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1" name="Picture 47" descr="BergamoAlberto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3" b="858"/>
          <a:stretch>
            <a:fillRect/>
          </a:stretch>
        </p:blipFill>
        <p:spPr bwMode="auto">
          <a:xfrm>
            <a:off x="774000" y="19800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54" descr="Miggiano"/>
          <p:cNvPicPr>
            <a:picLocks noChangeArrowheads="1"/>
          </p:cNvPicPr>
          <p:nvPr/>
        </p:nvPicPr>
        <p:blipFill>
          <a:blip r:embed="rId5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14400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" name="Immagine 93"/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774000" y="36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7" name="Picture 61" descr="AmbachAnton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7" b="2522"/>
          <a:stretch>
            <a:fillRect/>
          </a:stretch>
        </p:blipFill>
        <p:spPr bwMode="auto">
          <a:xfrm>
            <a:off x="774000" y="57600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" name="Picture 44" descr="MCj04404540000[1]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649" y="65196"/>
            <a:ext cx="423863" cy="548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Immagine 5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73" y="31900"/>
            <a:ext cx="934642" cy="576000"/>
          </a:xfrm>
          <a:prstGeom prst="rect">
            <a:avLst/>
          </a:prstGeom>
        </p:spPr>
      </p:pic>
      <p:pic>
        <p:nvPicPr>
          <p:cNvPr id="64" name="Immagine 6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6100" y="61783"/>
            <a:ext cx="468296" cy="576000"/>
          </a:xfrm>
          <a:prstGeom prst="rect">
            <a:avLst/>
          </a:prstGeom>
        </p:spPr>
      </p:pic>
      <p:pic>
        <p:nvPicPr>
          <p:cNvPr id="69" name="Picture 105" descr="FrasnelliAlfredo"/>
          <p:cNvPicPr>
            <a:picLocks noChangeArrowheads="1"/>
          </p:cNvPicPr>
          <p:nvPr/>
        </p:nvPicPr>
        <p:blipFill>
          <a:blip r:embed="rId11" cstate="print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30600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Immagine 7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414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0" name="Picture 54" descr="PappalardoSalvatore"/>
          <p:cNvPicPr>
            <a:picLocks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00" y="46800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" name="Picture 58" descr="Piok"/>
          <p:cNvPicPr>
            <a:picLocks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" r="3093"/>
          <a:stretch>
            <a:fillRect/>
          </a:stretch>
        </p:blipFill>
        <p:spPr bwMode="auto">
          <a:xfrm>
            <a:off x="774000" y="5220000"/>
            <a:ext cx="277200" cy="3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790084"/>
      </p:ext>
    </p:extLst>
  </p:cSld>
  <p:clrMapOvr>
    <a:masterClrMapping/>
  </p:clrMapOvr>
  <p:transition spd="med" advClick="0"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5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000"/>
                            </p:stCondLst>
                            <p:childTnLst>
                              <p:par>
                                <p:cTn id="10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0"/>
                            </p:stCondLst>
                            <p:childTnLst>
                              <p:par>
                                <p:cTn id="1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500"/>
                            </p:stCondLst>
                            <p:childTnLst>
                              <p:par>
                                <p:cTn id="1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6500"/>
                            </p:stCondLst>
                            <p:childTnLst>
                              <p:par>
                                <p:cTn id="1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7000"/>
                            </p:stCondLst>
                            <p:childTnLst>
                              <p:par>
                                <p:cTn id="1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7500"/>
                            </p:stCondLst>
                            <p:childTnLst>
                              <p:par>
                                <p:cTn id="1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8000"/>
                            </p:stCondLst>
                            <p:childTnLst>
                              <p:par>
                                <p:cTn id="20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8500"/>
                            </p:stCondLst>
                            <p:childTnLst>
                              <p:par>
                                <p:cTn id="2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9000"/>
                            </p:stCondLst>
                            <p:childTnLst>
                              <p:par>
                                <p:cTn id="2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9500"/>
                            </p:stCondLst>
                            <p:childTnLst>
                              <p:par>
                                <p:cTn id="2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4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/>
      <p:bldP spid="26" grpId="0"/>
      <p:bldP spid="29" grpId="0"/>
      <p:bldP spid="30" grpId="0"/>
      <p:bldP spid="34" grpId="0"/>
      <p:bldP spid="35" grpId="0"/>
      <p:bldP spid="38" grpId="0"/>
      <p:bldP spid="45" grpId="0"/>
      <p:bldP spid="48" grpId="0"/>
      <p:bldP spid="50" grpId="0"/>
      <p:bldP spid="53" grpId="0"/>
      <p:bldP spid="56" grpId="0"/>
      <p:bldP spid="58" grpId="0"/>
      <p:bldP spid="60" grpId="0"/>
      <p:bldP spid="62" grpId="0"/>
      <p:bldP spid="63" grpId="0"/>
      <p:bldP spid="65" grpId="0"/>
      <p:bldP spid="67" grpId="0"/>
      <p:bldP spid="68" grpId="0"/>
      <p:bldP spid="70" grpId="0"/>
      <p:bldP spid="72" grpId="0"/>
      <p:bldP spid="73" grpId="0"/>
      <p:bldP spid="75" grpId="0"/>
      <p:bldP spid="77" grpId="0"/>
      <p:bldP spid="78" grpId="0"/>
      <p:bldP spid="79" grpId="0"/>
      <p:bldP spid="82" grpId="0"/>
      <p:bldP spid="83" grpId="0"/>
      <p:bldP spid="85" grpId="0"/>
      <p:bldP spid="8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01"/>
          <p:cNvSpPr>
            <a:spLocks noChangeArrowheads="1"/>
          </p:cNvSpPr>
          <p:nvPr/>
        </p:nvSpPr>
        <p:spPr bwMode="auto">
          <a:xfrm>
            <a:off x="140400" y="673200"/>
            <a:ext cx="11880000" cy="2952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5084964" y="8460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180000" y="138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4990883" y="13860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	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180000" y="192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4595172" y="19260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3"/>
          <p:cNvSpPr txBox="1">
            <a:spLocks noChangeArrowheads="1"/>
          </p:cNvSpPr>
          <p:nvPr/>
        </p:nvSpPr>
        <p:spPr bwMode="auto">
          <a:xfrm>
            <a:off x="115200" y="3006000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Rectangle 36"/>
          <p:cNvSpPr>
            <a:spLocks noChangeArrowheads="1"/>
          </p:cNvSpPr>
          <p:nvPr/>
        </p:nvSpPr>
        <p:spPr bwMode="auto">
          <a:xfrm>
            <a:off x="4464000" y="901115"/>
            <a:ext cx="6408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3"/>
          <p:cNvSpPr txBox="1">
            <a:spLocks noChangeArrowheads="1"/>
          </p:cNvSpPr>
          <p:nvPr/>
        </p:nvSpPr>
        <p:spPr bwMode="auto">
          <a:xfrm>
            <a:off x="990000" y="846000"/>
            <a:ext cx="214353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 Daniel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3"/>
          <p:cNvSpPr txBox="1">
            <a:spLocks noChangeArrowheads="1"/>
          </p:cNvSpPr>
          <p:nvPr/>
        </p:nvSpPr>
        <p:spPr bwMode="auto">
          <a:xfrm>
            <a:off x="180000" y="84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0" name="Text Box 3"/>
          <p:cNvSpPr txBox="1">
            <a:spLocks noChangeArrowheads="1"/>
          </p:cNvSpPr>
          <p:nvPr/>
        </p:nvSpPr>
        <p:spPr bwMode="auto">
          <a:xfrm>
            <a:off x="990000" y="1386000"/>
            <a:ext cx="1947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1" name="Rectangle 36"/>
          <p:cNvSpPr>
            <a:spLocks noChangeArrowheads="1"/>
          </p:cNvSpPr>
          <p:nvPr/>
        </p:nvSpPr>
        <p:spPr bwMode="auto">
          <a:xfrm>
            <a:off x="4464000" y="1440000"/>
            <a:ext cx="5616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3" name="Text Box 3"/>
          <p:cNvSpPr txBox="1">
            <a:spLocks noChangeArrowheads="1"/>
          </p:cNvSpPr>
          <p:nvPr/>
        </p:nvSpPr>
        <p:spPr bwMode="auto">
          <a:xfrm>
            <a:off x="990000" y="1926000"/>
            <a:ext cx="24697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Linossi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Stefano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4" name="Rectangle 36"/>
          <p:cNvSpPr>
            <a:spLocks noChangeArrowheads="1"/>
          </p:cNvSpPr>
          <p:nvPr/>
        </p:nvSpPr>
        <p:spPr bwMode="auto">
          <a:xfrm>
            <a:off x="4464000" y="1980000"/>
            <a:ext cx="1584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20" name="Immagin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73" y="31900"/>
            <a:ext cx="934642" cy="576000"/>
          </a:xfrm>
          <a:prstGeom prst="rect">
            <a:avLst/>
          </a:prstGeom>
        </p:spPr>
      </p:pic>
      <p:pic>
        <p:nvPicPr>
          <p:cNvPr id="22" name="Immagin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6100" y="61783"/>
            <a:ext cx="468296" cy="576000"/>
          </a:xfrm>
          <a:prstGeom prst="rect">
            <a:avLst/>
          </a:prstGeom>
        </p:spPr>
      </p:pic>
      <p:sp>
        <p:nvSpPr>
          <p:cNvPr id="23" name="Text Box 4"/>
          <p:cNvSpPr txBox="1">
            <a:spLocks noChangeArrowheads="1"/>
          </p:cNvSpPr>
          <p:nvPr/>
        </p:nvSpPr>
        <p:spPr bwMode="auto">
          <a:xfrm>
            <a:off x="1061167" y="4881995"/>
            <a:ext cx="10100329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Ai  nostri </a:t>
            </a:r>
            <a:r>
              <a:rPr lang="it-IT" altLang="it-IT" sz="28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computermen</a:t>
            </a:r>
            <a:r>
              <a:rPr lang="it-IT" altLang="it-IT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va un ringraziamento particolare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perché è grazie a loro se il nostro sito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viene visitato così frequentemente dagli addetti ai </a:t>
            </a:r>
            <a:r>
              <a:rPr lang="it-IT" altLang="it-IT" sz="28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lavorI</a:t>
            </a:r>
            <a:endParaRPr lang="it-IT" altLang="it-IT" sz="2800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er visionare le classifiche</a:t>
            </a:r>
            <a:endParaRPr lang="it-IT" altLang="it-IT" sz="280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646" y="3799767"/>
            <a:ext cx="1614126" cy="1044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990000" y="2466000"/>
            <a:ext cx="24254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Savoi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Graziano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4464000" y="2520000"/>
            <a:ext cx="1584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4586208" y="24660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3" name="Text Box 3"/>
          <p:cNvSpPr txBox="1">
            <a:spLocks noChangeArrowheads="1"/>
          </p:cNvSpPr>
          <p:nvPr/>
        </p:nvSpPr>
        <p:spPr bwMode="auto">
          <a:xfrm>
            <a:off x="157589" y="246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180000" y="3006000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</a:t>
            </a:r>
            <a:endParaRPr lang="it-IT" altLang="it-IT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3"/>
          <p:cNvSpPr txBox="1">
            <a:spLocks noChangeArrowheads="1"/>
          </p:cNvSpPr>
          <p:nvPr/>
        </p:nvSpPr>
        <p:spPr bwMode="auto">
          <a:xfrm>
            <a:off x="990000" y="2983832"/>
            <a:ext cx="25026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 Claudio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Rectangle 36"/>
          <p:cNvSpPr>
            <a:spLocks noChangeArrowheads="1"/>
          </p:cNvSpPr>
          <p:nvPr/>
        </p:nvSpPr>
        <p:spPr bwMode="auto">
          <a:xfrm>
            <a:off x="4464000" y="3060000"/>
            <a:ext cx="1584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0" name="Text Box 3"/>
          <p:cNvSpPr txBox="1">
            <a:spLocks noChangeArrowheads="1"/>
          </p:cNvSpPr>
          <p:nvPr/>
        </p:nvSpPr>
        <p:spPr bwMode="auto">
          <a:xfrm>
            <a:off x="4590691" y="3006000"/>
            <a:ext cx="3674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</a:p>
        </p:txBody>
      </p:sp>
      <p:pic>
        <p:nvPicPr>
          <p:cNvPr id="41" name="Immagine 40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9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  <a:effectLst>
            <a:glow rad="25400">
              <a:srgbClr val="000000"/>
            </a:glow>
          </a:effectLst>
        </p:spPr>
      </p:pic>
      <p:pic>
        <p:nvPicPr>
          <p:cNvPr id="42" name="Immagine 4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4000" y="144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3" name="Immagine 4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19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252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" name="Immagine 3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" y="306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6" name="Picture 44" descr="MCj04404540000[1]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649" y="65196"/>
            <a:ext cx="423863" cy="548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371908"/>
      </p:ext>
    </p:extLst>
  </p:cSld>
  <p:clrMapOvr>
    <a:masterClrMapping/>
  </p:clrMapOvr>
  <p:transition spd="med" advClick="0" advTm="1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5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000"/>
                            </p:stCondLst>
                            <p:childTnLst>
                              <p:par>
                                <p:cTn id="10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0"/>
                            </p:stCondLst>
                            <p:childTnLst>
                              <p:par>
                                <p:cTn id="1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500"/>
                            </p:stCondLst>
                            <p:childTnLst>
                              <p:par>
                                <p:cTn id="139" presetID="16" presetClass="entr" presetSubtype="37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/>
      <p:bldP spid="26" grpId="0"/>
      <p:bldP spid="29" grpId="0"/>
      <p:bldP spid="30" grpId="0"/>
      <p:bldP spid="34" grpId="0"/>
      <p:bldP spid="45" grpId="0"/>
      <p:bldP spid="48" grpId="0"/>
      <p:bldP spid="50" grpId="0"/>
      <p:bldP spid="53" grpId="0"/>
      <p:bldP spid="23" grpId="0"/>
      <p:bldP spid="28" grpId="0"/>
      <p:bldP spid="32" grpId="0"/>
      <p:bldP spid="33" grpId="0"/>
      <p:bldP spid="35" grpId="0"/>
      <p:bldP spid="37" grpId="0"/>
      <p:bldP spid="4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834" name="Text Box 2"/>
          <p:cNvSpPr txBox="1">
            <a:spLocks noChangeArrowheads="1"/>
          </p:cNvSpPr>
          <p:nvPr/>
        </p:nvSpPr>
        <p:spPr bwMode="auto">
          <a:xfrm>
            <a:off x="3958639" y="351235"/>
            <a:ext cx="4397359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PIU’ ASSIDUI </a:t>
            </a:r>
          </a:p>
        </p:txBody>
      </p:sp>
      <p:sp>
        <p:nvSpPr>
          <p:cNvPr id="376835" name="Text Box 3"/>
          <p:cNvSpPr txBox="1">
            <a:spLocks noChangeArrowheads="1"/>
          </p:cNvSpPr>
          <p:nvPr/>
        </p:nvSpPr>
        <p:spPr bwMode="auto">
          <a:xfrm>
            <a:off x="4228840" y="4958954"/>
            <a:ext cx="3796232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dirty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negli sport</a:t>
            </a:r>
          </a:p>
          <a:p>
            <a:pPr algn="ctr" defTabSz="457200">
              <a:defRPr/>
            </a:pPr>
            <a:r>
              <a:rPr lang="it-IT" altLang="it-IT" sz="4500" i="1" dirty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più gettonati</a:t>
            </a:r>
            <a:endParaRPr lang="it-IT" altLang="it-IT" sz="4500" i="1" dirty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8" name="Picture 20" descr="Hockey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398" y="1563292"/>
            <a:ext cx="944165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1563292"/>
            <a:ext cx="945356" cy="945356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4" descr="Pallamano"/>
          <p:cNvPicPr>
            <a:picLocks noChangeAspect="1" noChangeArrowheads="1"/>
          </p:cNvPicPr>
          <p:nvPr/>
        </p:nvPicPr>
        <p:blipFill>
          <a:blip r:embed="rId4">
            <a:lum bright="14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2786" r="2786" b="2786"/>
          <a:stretch>
            <a:fillRect/>
          </a:stretch>
        </p:blipFill>
        <p:spPr bwMode="auto">
          <a:xfrm>
            <a:off x="6205538" y="1563292"/>
            <a:ext cx="945356" cy="94535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9" descr="Fondo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2700338"/>
            <a:ext cx="944165" cy="94416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350" y="2700030"/>
            <a:ext cx="945000" cy="945000"/>
          </a:xfrm>
          <a:prstGeom prst="rect">
            <a:avLst/>
          </a:prstGeom>
          <a:effectLst>
            <a:glow rad="38100">
              <a:srgbClr val="000000"/>
            </a:glow>
          </a:effectLst>
        </p:spPr>
      </p:pic>
      <p:pic>
        <p:nvPicPr>
          <p:cNvPr id="25" name="Picture 22" descr="Nuoto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631" y="2700338"/>
            <a:ext cx="944166" cy="94416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6" descr="Pattinaggio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3835004"/>
            <a:ext cx="944165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1" descr="Ippica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537" y="3832623"/>
            <a:ext cx="939404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36632" y="3833813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937398" y="2700338"/>
            <a:ext cx="945356" cy="94416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36632" y="1563292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0" name="Immagine 2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937398" y="3833813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987260"/>
      </p:ext>
    </p:extLst>
  </p:cSld>
  <p:clrMapOvr>
    <a:masterClrMapping/>
  </p:clrMapOvr>
  <p:transition advClick="0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4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4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7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76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76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6834" grpId="0"/>
      <p:bldP spid="3768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Picture 27" descr="Hockey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000" y="246051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048000" y="779860"/>
            <a:ext cx="2305439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Hockey</a:t>
            </a:r>
          </a:p>
        </p:txBody>
      </p:sp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96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302897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Mischiatti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8280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74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5408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Grassl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Walter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8280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60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96747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Scafuto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8280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84302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8280000" y="441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49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2" name="Picture 180" descr="ScafutoAntoni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396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42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392126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Haeusl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Maria Cristina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8280000" y="495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47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4" name="Immagine 53"/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28800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90" descr="HaeusulMariaCristina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5040000"/>
            <a:ext cx="276000" cy="360000"/>
          </a:xfrm>
          <a:prstGeom prst="rect">
            <a:avLst/>
          </a:prstGeom>
          <a:solidFill>
            <a:srgbClr val="000000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3600000" y="5472000"/>
            <a:ext cx="236385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Cibin Matteo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1" name="Text Box 5"/>
          <p:cNvSpPr txBox="1">
            <a:spLocks noChangeArrowheads="1"/>
          </p:cNvSpPr>
          <p:nvPr/>
        </p:nvSpPr>
        <p:spPr bwMode="auto">
          <a:xfrm>
            <a:off x="8280000" y="54720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38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2" name="Picture 194" descr="TodescoMauro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450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magine 10"/>
          <p:cNvPicPr>
            <a:picLocks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58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929043311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29" grpId="0" animBg="1"/>
      <p:bldP spid="30" grpId="0"/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99453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8280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49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44406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Spicca Paolo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8280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44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25651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Santi Mauro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8280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38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6437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8280000" y="441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74216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8280000" y="495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34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Immagine 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000" y="244800"/>
            <a:ext cx="1890713" cy="1889522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6017620" y="781200"/>
            <a:ext cx="2999539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Sci Alpino</a:t>
            </a:r>
          </a:p>
        </p:txBody>
      </p:sp>
      <p:pic>
        <p:nvPicPr>
          <p:cNvPr id="53" name="Immagine 5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2000" y="450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2000" y="5040000"/>
            <a:ext cx="276000" cy="3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6" name="Picture 160" descr="Miggiano"/>
          <p:cNvPicPr>
            <a:picLocks noChangeAspect="1" noChangeArrowheads="1"/>
          </p:cNvPicPr>
          <p:nvPr/>
        </p:nvPicPr>
        <p:blipFill>
          <a:blip r:embed="rId7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288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42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8" name="Immagine 2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396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6223134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5426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Troccoli Luca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8280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33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408304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Pipino Daniela Patrizia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8280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21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328865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Federica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8280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19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8271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Mariano Sergio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8280000" y="441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89765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Metz </a:t>
            </a: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Hansjoerg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8280000" y="495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Picture 24" descr="Pallamano"/>
          <p:cNvPicPr>
            <a:picLocks noChangeAspect="1" noChangeArrowheads="1"/>
          </p:cNvPicPr>
          <p:nvPr/>
        </p:nvPicPr>
        <p:blipFill>
          <a:blip r:embed="rId4">
            <a:lum bright="14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2786" r="2786" b="2786"/>
          <a:stretch>
            <a:fillRect/>
          </a:stretch>
        </p:blipFill>
        <p:spPr bwMode="auto">
          <a:xfrm>
            <a:off x="3531168" y="244800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691168" y="779860"/>
            <a:ext cx="3097771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Pallamano</a:t>
            </a:r>
          </a:p>
        </p:txBody>
      </p:sp>
      <p:pic>
        <p:nvPicPr>
          <p:cNvPr id="53" name="Immagine 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42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6" name="Immagine 5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2000" y="28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6" name="Immagine 45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3132000" y="45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7" name="Picture 122" descr="Todesco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3960000"/>
            <a:ext cx="276000" cy="360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Immagine 3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04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44758180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8280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6437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8280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18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5246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8280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303377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8293447" y="441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8</a:t>
            </a: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77101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Mattolin Nicola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8280000" y="4953600"/>
            <a:ext cx="6463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7	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Immagine 5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4262" y="244800"/>
            <a:ext cx="1890713" cy="189071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512752" y="525736"/>
            <a:ext cx="332308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Atletica</a:t>
            </a:r>
            <a:endParaRPr lang="it-IT" altLang="it-IT" sz="45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defTabSz="457200">
              <a:defRPr/>
            </a:pPr>
            <a:r>
              <a:rPr lang="it-IT" altLang="it-IT" sz="36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it-IT" altLang="it-IT" sz="3600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36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ista+strada</a:t>
            </a:r>
            <a:r>
              <a:rPr lang="it-IT" altLang="it-IT" sz="36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)</a:t>
            </a:r>
            <a:endParaRPr lang="it-IT" altLang="it-IT" sz="36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0" name="Immagine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2000" y="28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2000" y="342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2" name="Immagine 31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3132000" y="396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3" name="Picture 174" descr="FrasnelliAlfredo"/>
          <p:cNvPicPr>
            <a:picLocks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45000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magine 5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04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164560904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331513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Innerbichler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Erich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8280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33179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Bruno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8280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4520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8280000" y="387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9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315439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8293447" y="441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6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99453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8280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Immagine 5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4262" y="244800"/>
            <a:ext cx="1890713" cy="189071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512752" y="525736"/>
            <a:ext cx="3284617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Ciclismo</a:t>
            </a:r>
          </a:p>
          <a:p>
            <a:pPr defTabSz="457200">
              <a:defRPr/>
            </a:pPr>
            <a:r>
              <a:rPr lang="it-IT" altLang="it-IT" sz="36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it-IT" altLang="it-IT" sz="3600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36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trada+MTB</a:t>
            </a: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)</a:t>
            </a:r>
          </a:p>
        </p:txBody>
      </p:sp>
      <p:pic>
        <p:nvPicPr>
          <p:cNvPr id="3" name="Immagine 2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288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6" name="Picture 198" descr="BergamoAlberto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45000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Immagine 27"/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96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42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9" name="Picture 160" descr="Miggiano"/>
          <p:cNvPicPr>
            <a:picLocks noChangeAspect="1" noChangeArrowheads="1"/>
          </p:cNvPicPr>
          <p:nvPr/>
        </p:nvPicPr>
        <p:blipFill>
          <a:blip r:embed="rId9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504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6325296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9600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8280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5246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8280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6437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8280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48337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Camol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Sante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8280000" y="441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7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303377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2" name="Picture 22" descr="Fondo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019" y="244800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33CC"/>
                </a:solidFill>
              </a14:hiddenFill>
            </a:ext>
          </a:extLst>
        </p:spPr>
      </p:pic>
      <p:sp>
        <p:nvSpPr>
          <p:cNvPr id="53" name="Text Box 4"/>
          <p:cNvSpPr txBox="1">
            <a:spLocks noChangeArrowheads="1"/>
          </p:cNvSpPr>
          <p:nvPr/>
        </p:nvSpPr>
        <p:spPr bwMode="auto">
          <a:xfrm>
            <a:off x="5981104" y="781200"/>
            <a:ext cx="1914755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Fondo</a:t>
            </a:r>
          </a:p>
          <a:p>
            <a:pPr defTabSz="457200">
              <a:defRPr/>
            </a:pP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4" name="Immagine 5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2000" y="28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3" name="Text Box 5"/>
          <p:cNvSpPr txBox="1">
            <a:spLocks noChangeArrowheads="1"/>
          </p:cNvSpPr>
          <p:nvPr/>
        </p:nvSpPr>
        <p:spPr bwMode="auto">
          <a:xfrm>
            <a:off x="8280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6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8" name="Immagin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2000" y="396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4" name="Immagine 43"/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6" name="Immagine 45"/>
          <p:cNvPicPr>
            <a:picLocks/>
          </p:cNvPicPr>
          <p:nvPr/>
        </p:nvPicPr>
        <p:blipFill>
          <a:blip r:embed="rId8"/>
          <a:stretch>
            <a:fillRect/>
          </a:stretch>
        </p:blipFill>
        <p:spPr>
          <a:xfrm>
            <a:off x="3132000" y="342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7" name="Picture 174" descr="FrasnelliAlfredo"/>
          <p:cNvPicPr>
            <a:picLocks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50400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7984741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53" grpId="0"/>
      <p:bldP spid="4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6437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8280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5246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8280000" y="333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9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44060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Toni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8280000" y="387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8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8280000" y="441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8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8473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Linossi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Stefano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8280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6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758084" y="781200"/>
            <a:ext cx="263411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Biathlon</a:t>
            </a:r>
            <a:endParaRPr lang="it-IT" altLang="it-IT" sz="45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defTabSz="457200">
              <a:defRPr/>
            </a:pP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3" name="Immagine 52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3132000" y="45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800" y="244800"/>
            <a:ext cx="1890000" cy="189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2000" y="28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0" name="Immagine 29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3132000" y="342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4" name="Immagine 4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32000" y="3960000"/>
            <a:ext cx="276000" cy="3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04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179747804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9600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306859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Picone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Vincenzo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8280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37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303377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8280000" y="3333600"/>
            <a:ext cx="6463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34	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8287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Piras Giuseppe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8280000" y="3873600"/>
            <a:ext cx="6463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27	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322658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Tranquillo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8280000" y="441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34432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Unterkofler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8280000" y="495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Picture 22" descr="Nuoto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7" t="3246" r="3227" b="3246"/>
          <a:stretch>
            <a:fillRect/>
          </a:stretch>
        </p:blipFill>
        <p:spPr bwMode="auto">
          <a:xfrm>
            <a:off x="3971019" y="244800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981104" y="781200"/>
            <a:ext cx="1871025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Nuoto</a:t>
            </a:r>
          </a:p>
          <a:p>
            <a:pPr defTabSz="457200">
              <a:defRPr/>
            </a:pP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5" name="Immagine 54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3132000" y="504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6" name="Picture 174" descr="FrasnelliAlfredo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34200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Immagine 32"/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96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4" name="Immagine 33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2880000"/>
            <a:ext cx="277200" cy="360000"/>
          </a:xfrm>
          <a:prstGeom prst="rect">
            <a:avLst/>
          </a:prstGeom>
        </p:spPr>
      </p:pic>
      <p:pic>
        <p:nvPicPr>
          <p:cNvPr id="43" name="Immagine 42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77200" cy="360000"/>
          </a:xfrm>
          <a:prstGeom prst="rect">
            <a:avLst/>
          </a:prstGeom>
          <a:ln>
            <a:solidFill>
              <a:srgbClr val="6D0913"/>
            </a:solidFill>
          </a:ln>
        </p:spPr>
      </p:pic>
    </p:spTree>
    <p:extLst>
      <p:ext uri="{BB962C8B-B14F-4D97-AF65-F5344CB8AC3E}">
        <p14:creationId xmlns:p14="http://schemas.microsoft.com/office/powerpoint/2010/main" val="960322417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315439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8280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14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322658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Tranquillo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8280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337374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Gschliesser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8280000" y="387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5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08903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Klotz Erica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8280000" y="441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4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304019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Rungger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Gabriel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8280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4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Immagine 5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6415" y="244800"/>
            <a:ext cx="1890713" cy="189071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891896" y="781200"/>
            <a:ext cx="2143536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Slittino</a:t>
            </a:r>
          </a:p>
          <a:p>
            <a:pPr defTabSz="457200">
              <a:defRPr/>
            </a:pP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" name="Immagine 2"/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96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420000"/>
            <a:ext cx="277200" cy="350577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9" name="Picture 198" descr="BergamoAlberto"/>
          <p:cNvPicPr>
            <a:picLocks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2880000"/>
            <a:ext cx="2772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magine 8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04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749855383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340000"/>
            <a:ext cx="6300000" cy="36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39187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Boatto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Paolo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8280000" y="279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9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53781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Ferrari Cinzia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8280000" y="333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9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30451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 Luca Michele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8280000" y="387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7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331449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Semidoppio Paolo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8280000" y="4413600"/>
            <a:ext cx="64633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5	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8624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Bottegal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Gianni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8280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</a:t>
            </a:r>
            <a:endParaRPr lang="it-IT" altLang="it-IT" sz="28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Picture 23" descr="Pattinaggio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7" t="3246" r="3227" b="3246"/>
          <a:stretch>
            <a:fillRect/>
          </a:stretch>
        </p:blipFill>
        <p:spPr bwMode="auto">
          <a:xfrm>
            <a:off x="3467116" y="152452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356638" y="545224"/>
            <a:ext cx="3335528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Pattinaggio</a:t>
            </a:r>
          </a:p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Velocità</a:t>
            </a: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3" name="Picture 106" descr="BoattoPaolo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2880000"/>
            <a:ext cx="2844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Immagine 53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420000"/>
            <a:ext cx="2844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5" name="Picture 204" descr="SemidoppioPaolo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4500000"/>
            <a:ext cx="2844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960000"/>
            <a:ext cx="284651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" name="Immagine 8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04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467418639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5" grpId="0" animBg="1"/>
      <p:bldP spid="18" grpId="0" animBg="1"/>
      <p:bldP spid="2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45" grpId="0"/>
      <p:bldP spid="48" grpId="0"/>
      <p:bldP spid="5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354" name="Picture 10" descr="DSCN4370Min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513" y="135731"/>
            <a:ext cx="4752975" cy="3563541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5355" name="Text Box 11"/>
          <p:cNvSpPr txBox="1">
            <a:spLocks noChangeArrowheads="1"/>
          </p:cNvSpPr>
          <p:nvPr/>
        </p:nvSpPr>
        <p:spPr bwMode="auto">
          <a:xfrm>
            <a:off x="3665375" y="4131469"/>
            <a:ext cx="4761239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3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 conclusione dei</a:t>
            </a:r>
          </a:p>
          <a:p>
            <a:pPr algn="ctr" defTabSz="457200">
              <a:defRPr/>
            </a:pPr>
            <a:r>
              <a:rPr lang="it-IT" altLang="it-IT" sz="33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risultati che abbiamo</a:t>
            </a:r>
          </a:p>
          <a:p>
            <a:pPr algn="ctr" defTabSz="457200">
              <a:defRPr/>
            </a:pPr>
            <a:r>
              <a:rPr lang="it-IT" altLang="it-IT" sz="33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appena visto, vediamo</a:t>
            </a:r>
          </a:p>
          <a:p>
            <a:pPr algn="ctr" defTabSz="457200">
              <a:defRPr/>
            </a:pPr>
            <a:r>
              <a:rPr lang="it-IT" altLang="it-IT" sz="3300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chi sono gli artefici</a:t>
            </a:r>
          </a:p>
        </p:txBody>
      </p:sp>
      <p:sp>
        <p:nvSpPr>
          <p:cNvPr id="185356" name="AutoShape 12"/>
          <p:cNvSpPr>
            <a:spLocks noChangeArrowheads="1"/>
          </p:cNvSpPr>
          <p:nvPr/>
        </p:nvSpPr>
        <p:spPr bwMode="auto">
          <a:xfrm>
            <a:off x="3929062" y="3374232"/>
            <a:ext cx="539354" cy="270272"/>
          </a:xfrm>
          <a:prstGeom prst="cube">
            <a:avLst>
              <a:gd name="adj" fmla="val 25000"/>
            </a:avLst>
          </a:prstGeom>
          <a:solidFill>
            <a:srgbClr val="FF00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58" name="AutoShape 14"/>
          <p:cNvSpPr>
            <a:spLocks noChangeArrowheads="1"/>
          </p:cNvSpPr>
          <p:nvPr/>
        </p:nvSpPr>
        <p:spPr bwMode="auto">
          <a:xfrm>
            <a:off x="4198144" y="3348038"/>
            <a:ext cx="539354" cy="296466"/>
          </a:xfrm>
          <a:prstGeom prst="cube">
            <a:avLst>
              <a:gd name="adj" fmla="val 25000"/>
            </a:avLst>
          </a:prstGeom>
          <a:solidFill>
            <a:srgbClr val="00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59" name="AutoShape 15"/>
          <p:cNvSpPr>
            <a:spLocks noChangeArrowheads="1"/>
          </p:cNvSpPr>
          <p:nvPr/>
        </p:nvSpPr>
        <p:spPr bwMode="auto">
          <a:xfrm>
            <a:off x="4468416" y="3320654"/>
            <a:ext cx="539353" cy="323850"/>
          </a:xfrm>
          <a:prstGeom prst="cube">
            <a:avLst>
              <a:gd name="adj" fmla="val 25000"/>
            </a:avLst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0" name="AutoShape 16"/>
          <p:cNvSpPr>
            <a:spLocks noChangeArrowheads="1"/>
          </p:cNvSpPr>
          <p:nvPr/>
        </p:nvSpPr>
        <p:spPr bwMode="auto">
          <a:xfrm>
            <a:off x="4738687" y="3293269"/>
            <a:ext cx="539354" cy="351235"/>
          </a:xfrm>
          <a:prstGeom prst="cube">
            <a:avLst>
              <a:gd name="adj" fmla="val 25000"/>
            </a:avLst>
          </a:prstGeom>
          <a:solidFill>
            <a:srgbClr val="FF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2" name="AutoShape 18"/>
          <p:cNvSpPr>
            <a:spLocks noChangeArrowheads="1"/>
          </p:cNvSpPr>
          <p:nvPr/>
        </p:nvSpPr>
        <p:spPr bwMode="auto">
          <a:xfrm>
            <a:off x="5007769" y="3267075"/>
            <a:ext cx="539354" cy="377429"/>
          </a:xfrm>
          <a:prstGeom prst="cube">
            <a:avLst>
              <a:gd name="adj" fmla="val 25000"/>
            </a:avLst>
          </a:prstGeom>
          <a:solidFill>
            <a:srgbClr val="00CCFF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3" name="AutoShape 19"/>
          <p:cNvSpPr>
            <a:spLocks noChangeArrowheads="1"/>
          </p:cNvSpPr>
          <p:nvPr/>
        </p:nvSpPr>
        <p:spPr bwMode="auto">
          <a:xfrm>
            <a:off x="5278041" y="3239691"/>
            <a:ext cx="539353" cy="404813"/>
          </a:xfrm>
          <a:prstGeom prst="cube">
            <a:avLst>
              <a:gd name="adj" fmla="val 25000"/>
            </a:avLst>
          </a:prstGeom>
          <a:solidFill>
            <a:srgbClr val="993366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4" name="AutoShape 20"/>
          <p:cNvSpPr>
            <a:spLocks noChangeArrowheads="1"/>
          </p:cNvSpPr>
          <p:nvPr/>
        </p:nvSpPr>
        <p:spPr bwMode="auto">
          <a:xfrm>
            <a:off x="5548312" y="3212307"/>
            <a:ext cx="539354" cy="432197"/>
          </a:xfrm>
          <a:prstGeom prst="cube">
            <a:avLst>
              <a:gd name="adj" fmla="val 25000"/>
            </a:avLst>
          </a:prstGeom>
          <a:solidFill>
            <a:srgbClr val="C0C0C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5" name="AutoShape 21"/>
          <p:cNvSpPr>
            <a:spLocks noChangeArrowheads="1"/>
          </p:cNvSpPr>
          <p:nvPr/>
        </p:nvSpPr>
        <p:spPr bwMode="auto">
          <a:xfrm>
            <a:off x="5817394" y="3186113"/>
            <a:ext cx="539354" cy="458391"/>
          </a:xfrm>
          <a:prstGeom prst="cube">
            <a:avLst>
              <a:gd name="adj" fmla="val 25000"/>
            </a:avLst>
          </a:prstGeom>
          <a:solidFill>
            <a:srgbClr val="FFCC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6" name="AutoShape 22"/>
          <p:cNvSpPr>
            <a:spLocks noChangeArrowheads="1"/>
          </p:cNvSpPr>
          <p:nvPr/>
        </p:nvSpPr>
        <p:spPr bwMode="auto">
          <a:xfrm>
            <a:off x="6087666" y="3158729"/>
            <a:ext cx="539353" cy="485775"/>
          </a:xfrm>
          <a:prstGeom prst="cube">
            <a:avLst>
              <a:gd name="adj" fmla="val 25000"/>
            </a:avLst>
          </a:prstGeom>
          <a:solidFill>
            <a:srgbClr val="0000FF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7" name="AutoShape 23"/>
          <p:cNvSpPr>
            <a:spLocks noChangeArrowheads="1"/>
          </p:cNvSpPr>
          <p:nvPr/>
        </p:nvSpPr>
        <p:spPr bwMode="auto">
          <a:xfrm>
            <a:off x="6357937" y="3131344"/>
            <a:ext cx="539354" cy="513160"/>
          </a:xfrm>
          <a:prstGeom prst="cube">
            <a:avLst>
              <a:gd name="adj" fmla="val 25000"/>
            </a:avLst>
          </a:prstGeom>
          <a:solidFill>
            <a:schemeClr val="accent2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8" name="AutoShape 24"/>
          <p:cNvSpPr>
            <a:spLocks noChangeArrowheads="1"/>
          </p:cNvSpPr>
          <p:nvPr/>
        </p:nvSpPr>
        <p:spPr bwMode="auto">
          <a:xfrm>
            <a:off x="6628210" y="2969419"/>
            <a:ext cx="539353" cy="675085"/>
          </a:xfrm>
          <a:prstGeom prst="cube">
            <a:avLst>
              <a:gd name="adj" fmla="val 25000"/>
            </a:avLst>
          </a:prstGeom>
          <a:solidFill>
            <a:srgbClr val="FF66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69" name="AutoShape 25"/>
          <p:cNvSpPr>
            <a:spLocks noChangeArrowheads="1"/>
          </p:cNvSpPr>
          <p:nvPr/>
        </p:nvSpPr>
        <p:spPr bwMode="auto">
          <a:xfrm>
            <a:off x="6897291" y="2700338"/>
            <a:ext cx="539353" cy="944166"/>
          </a:xfrm>
          <a:prstGeom prst="cube">
            <a:avLst>
              <a:gd name="adj" fmla="val 25000"/>
            </a:avLst>
          </a:prstGeom>
          <a:solidFill>
            <a:srgbClr val="FF99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70" name="AutoShape 26"/>
          <p:cNvSpPr>
            <a:spLocks noChangeArrowheads="1"/>
          </p:cNvSpPr>
          <p:nvPr/>
        </p:nvSpPr>
        <p:spPr bwMode="auto">
          <a:xfrm>
            <a:off x="7167562" y="2430066"/>
            <a:ext cx="539354" cy="1214438"/>
          </a:xfrm>
          <a:prstGeom prst="cube">
            <a:avLst>
              <a:gd name="adj" fmla="val 25000"/>
            </a:avLst>
          </a:prstGeom>
          <a:solidFill>
            <a:srgbClr val="CC99FF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71" name="AutoShape 27"/>
          <p:cNvSpPr>
            <a:spLocks noChangeArrowheads="1"/>
          </p:cNvSpPr>
          <p:nvPr/>
        </p:nvSpPr>
        <p:spPr bwMode="auto">
          <a:xfrm>
            <a:off x="7437835" y="1620441"/>
            <a:ext cx="539353" cy="2024063"/>
          </a:xfrm>
          <a:prstGeom prst="cube">
            <a:avLst>
              <a:gd name="adj" fmla="val 25000"/>
            </a:avLst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5372" name="AutoShape 28"/>
          <p:cNvSpPr>
            <a:spLocks noChangeArrowheads="1"/>
          </p:cNvSpPr>
          <p:nvPr/>
        </p:nvSpPr>
        <p:spPr bwMode="auto">
          <a:xfrm>
            <a:off x="7706916" y="810816"/>
            <a:ext cx="539353" cy="2833688"/>
          </a:xfrm>
          <a:prstGeom prst="cube">
            <a:avLst>
              <a:gd name="adj" fmla="val 25000"/>
            </a:avLst>
          </a:prstGeom>
          <a:solidFill>
            <a:srgbClr val="FF00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" name="Immagin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778160"/>
      </p:ext>
    </p:extLst>
  </p:cSld>
  <p:clrMapOvr>
    <a:masterClrMapping/>
  </p:clrMapOvr>
  <p:transition advTm="9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5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5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85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185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185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185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18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18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18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000"/>
                                        <p:tgtEl>
                                          <p:spTgt spid="18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1000"/>
                                        <p:tgtEl>
                                          <p:spTgt spid="18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18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18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1000"/>
                                        <p:tgtEl>
                                          <p:spTgt spid="18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1000"/>
                                        <p:tgtEl>
                                          <p:spTgt spid="18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00"/>
                                        <p:tgtEl>
                                          <p:spTgt spid="18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1000"/>
                                        <p:tgtEl>
                                          <p:spTgt spid="18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6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8" dur="80"/>
                                        <p:tgtEl>
                                          <p:spTgt spid="1853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9" dur="80"/>
                                        <p:tgtEl>
                                          <p:spTgt spid="1853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80"/>
                                        <p:tgtEl>
                                          <p:spTgt spid="1853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55" grpId="0"/>
      <p:bldP spid="185356" grpId="0" animBg="1"/>
      <p:bldP spid="185358" grpId="0" animBg="1"/>
      <p:bldP spid="185359" grpId="0" animBg="1"/>
      <p:bldP spid="185360" grpId="0" animBg="1"/>
      <p:bldP spid="185362" grpId="0" animBg="1"/>
      <p:bldP spid="185363" grpId="0" animBg="1"/>
      <p:bldP spid="185364" grpId="0" animBg="1"/>
      <p:bldP spid="185365" grpId="0" animBg="1"/>
      <p:bldP spid="185366" grpId="0" animBg="1"/>
      <p:bldP spid="185367" grpId="0" animBg="1"/>
      <p:bldP spid="185368" grpId="0" animBg="1"/>
      <p:bldP spid="185369" grpId="0" animBg="1"/>
      <p:bldP spid="185370" grpId="0" animBg="1"/>
      <p:bldP spid="185371" grpId="0" animBg="1"/>
      <p:bldP spid="18537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Immagine 15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876226" cy="540000"/>
          </a:xfrm>
          <a:prstGeom prst="rect">
            <a:avLst/>
          </a:prstGeom>
        </p:spPr>
      </p:pic>
      <p:pic>
        <p:nvPicPr>
          <p:cNvPr id="156" name="Immagine 1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9216" y="5292227"/>
            <a:ext cx="866896" cy="1066282"/>
          </a:xfrm>
          <a:prstGeom prst="rect">
            <a:avLst/>
          </a:prstGeom>
        </p:spPr>
      </p:pic>
      <p:pic>
        <p:nvPicPr>
          <p:cNvPr id="96" name="Immagine 9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502" y="5365472"/>
            <a:ext cx="426976" cy="540000"/>
          </a:xfrm>
          <a:prstGeom prst="rect">
            <a:avLst/>
          </a:prstGeom>
        </p:spPr>
      </p:pic>
      <p:pic>
        <p:nvPicPr>
          <p:cNvPr id="97" name="Immagine 9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8938" y="4268069"/>
            <a:ext cx="426977" cy="540000"/>
          </a:xfrm>
          <a:prstGeom prst="rect">
            <a:avLst/>
          </a:prstGeom>
        </p:spPr>
      </p:pic>
      <p:pic>
        <p:nvPicPr>
          <p:cNvPr id="157" name="Immagine 15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1119" y="4752227"/>
            <a:ext cx="426977" cy="540000"/>
          </a:xfrm>
          <a:prstGeom prst="rect">
            <a:avLst/>
          </a:prstGeom>
        </p:spPr>
      </p:pic>
      <p:pic>
        <p:nvPicPr>
          <p:cNvPr id="158" name="Immagine 15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811" y="4516587"/>
            <a:ext cx="426977" cy="540000"/>
          </a:xfrm>
          <a:prstGeom prst="rect">
            <a:avLst/>
          </a:prstGeom>
        </p:spPr>
      </p:pic>
      <p:pic>
        <p:nvPicPr>
          <p:cNvPr id="159" name="Immagine 15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2932" y="447785"/>
            <a:ext cx="426977" cy="540000"/>
          </a:xfrm>
          <a:prstGeom prst="rect">
            <a:avLst/>
          </a:prstGeom>
        </p:spPr>
      </p:pic>
      <p:pic>
        <p:nvPicPr>
          <p:cNvPr id="160" name="Immagine 15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287" y="247344"/>
            <a:ext cx="426977" cy="540000"/>
          </a:xfrm>
          <a:prstGeom prst="rect">
            <a:avLst/>
          </a:prstGeom>
        </p:spPr>
      </p:pic>
      <p:pic>
        <p:nvPicPr>
          <p:cNvPr id="161" name="Immagine 16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047" y="447785"/>
            <a:ext cx="425986" cy="540000"/>
          </a:xfrm>
          <a:prstGeom prst="rect">
            <a:avLst/>
          </a:prstGeom>
        </p:spPr>
      </p:pic>
      <p:pic>
        <p:nvPicPr>
          <p:cNvPr id="162" name="Immagine 16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289" y="5471193"/>
            <a:ext cx="426977" cy="540000"/>
          </a:xfrm>
          <a:prstGeom prst="rect">
            <a:avLst/>
          </a:prstGeom>
        </p:spPr>
      </p:pic>
      <p:pic>
        <p:nvPicPr>
          <p:cNvPr id="163" name="Immagine 16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0386" y="447785"/>
            <a:ext cx="426977" cy="540000"/>
          </a:xfrm>
          <a:prstGeom prst="rect">
            <a:avLst/>
          </a:prstGeom>
        </p:spPr>
      </p:pic>
      <p:pic>
        <p:nvPicPr>
          <p:cNvPr id="164" name="Immagine 16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605" y="5635472"/>
            <a:ext cx="426977" cy="54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2798" y="422452"/>
            <a:ext cx="426977" cy="54000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853" y="5340628"/>
            <a:ext cx="426977" cy="540000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9074" y="679313"/>
            <a:ext cx="426977" cy="540000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3508" y="188102"/>
            <a:ext cx="432670" cy="5472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6010" y="4752227"/>
            <a:ext cx="426977" cy="540000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719" y="4771930"/>
            <a:ext cx="426977" cy="540000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977" y="5951537"/>
            <a:ext cx="426977" cy="540000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933" y="1132420"/>
            <a:ext cx="426977" cy="540000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0690" y="245257"/>
            <a:ext cx="426977" cy="540000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0" y="1132420"/>
            <a:ext cx="426977" cy="540000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800" y="1199436"/>
            <a:ext cx="426977" cy="540000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52" y="5743546"/>
            <a:ext cx="426977" cy="540000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025" y="1111507"/>
            <a:ext cx="426977" cy="540000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3717" y="3024264"/>
            <a:ext cx="426977" cy="540000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126" y="2491731"/>
            <a:ext cx="426977" cy="540000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57" y="6318000"/>
            <a:ext cx="426977" cy="540000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2876" y="1111507"/>
            <a:ext cx="426977" cy="540000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2081" y="5537391"/>
            <a:ext cx="426977" cy="540000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587" y="1681101"/>
            <a:ext cx="426977" cy="540000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7108" y="848733"/>
            <a:ext cx="426977" cy="540000"/>
          </a:xfrm>
          <a:prstGeom prst="rect">
            <a:avLst/>
          </a:prstGeom>
        </p:spPr>
      </p:pic>
      <p:pic>
        <p:nvPicPr>
          <p:cNvPr id="22" name="Immagine 21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747" y="2330905"/>
            <a:ext cx="426977" cy="540000"/>
          </a:xfrm>
          <a:prstGeom prst="rect">
            <a:avLst/>
          </a:prstGeom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0540" y="1185924"/>
            <a:ext cx="426977" cy="540000"/>
          </a:xfrm>
          <a:prstGeom prst="rect">
            <a:avLst/>
          </a:prstGeom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55" y="3576396"/>
            <a:ext cx="426977" cy="540000"/>
          </a:xfrm>
          <a:prstGeom prst="rect">
            <a:avLst/>
          </a:prstGeom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9939" y="1260154"/>
            <a:ext cx="426977" cy="540000"/>
          </a:xfrm>
          <a:prstGeom prst="rect">
            <a:avLst/>
          </a:prstGeom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227" y="4008187"/>
            <a:ext cx="426977" cy="540000"/>
          </a:xfrm>
          <a:prstGeom prst="rect">
            <a:avLst/>
          </a:prstGeom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60" y="1842388"/>
            <a:ext cx="426977" cy="540000"/>
          </a:xfrm>
          <a:prstGeom prst="rect">
            <a:avLst/>
          </a:prstGeom>
        </p:spPr>
      </p:pic>
      <p:pic>
        <p:nvPicPr>
          <p:cNvPr id="28" name="Immagine 27"/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5903" y="3445949"/>
            <a:ext cx="426977" cy="540000"/>
          </a:xfrm>
          <a:prstGeom prst="rect">
            <a:avLst/>
          </a:prstGeom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547" y="1871302"/>
            <a:ext cx="426977" cy="540000"/>
          </a:xfrm>
          <a:prstGeom prst="rect">
            <a:avLst/>
          </a:prstGeom>
        </p:spPr>
      </p:pic>
      <p:pic>
        <p:nvPicPr>
          <p:cNvPr id="30" name="Immagine 29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292" y="5435974"/>
            <a:ext cx="426977" cy="540000"/>
          </a:xfrm>
          <a:prstGeom prst="rect">
            <a:avLst/>
          </a:prstGeom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521" y="1530154"/>
            <a:ext cx="426977" cy="540000"/>
          </a:xfrm>
          <a:prstGeom prst="rect">
            <a:avLst/>
          </a:prstGeom>
        </p:spPr>
      </p:pic>
      <p:pic>
        <p:nvPicPr>
          <p:cNvPr id="98" name="Immagine 97"/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8592" y="5400320"/>
            <a:ext cx="426977" cy="540000"/>
          </a:xfrm>
          <a:prstGeom prst="rect">
            <a:avLst/>
          </a:prstGeom>
        </p:spPr>
      </p:pic>
      <p:pic>
        <p:nvPicPr>
          <p:cNvPr id="99" name="Immagine 98"/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224" y="1927469"/>
            <a:ext cx="426977" cy="540000"/>
          </a:xfrm>
          <a:prstGeom prst="rect">
            <a:avLst/>
          </a:prstGeom>
        </p:spPr>
      </p:pic>
      <p:pic>
        <p:nvPicPr>
          <p:cNvPr id="100" name="Immagine 99"/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4574" y="94587"/>
            <a:ext cx="426977" cy="540000"/>
          </a:xfrm>
          <a:prstGeom prst="rect">
            <a:avLst/>
          </a:prstGeom>
        </p:spPr>
      </p:pic>
      <p:pic>
        <p:nvPicPr>
          <p:cNvPr id="101" name="Immagine 100"/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6932" y="1796142"/>
            <a:ext cx="426977" cy="540000"/>
          </a:xfrm>
          <a:prstGeom prst="rect">
            <a:avLst/>
          </a:prstGeom>
        </p:spPr>
      </p:pic>
      <p:pic>
        <p:nvPicPr>
          <p:cNvPr id="102" name="Immagine 101"/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4938" y="6123481"/>
            <a:ext cx="426977" cy="540000"/>
          </a:xfrm>
          <a:prstGeom prst="rect">
            <a:avLst/>
          </a:prstGeom>
        </p:spPr>
      </p:pic>
      <p:pic>
        <p:nvPicPr>
          <p:cNvPr id="103" name="Immagine 102"/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3206" y="1972149"/>
            <a:ext cx="426977" cy="540000"/>
          </a:xfrm>
          <a:prstGeom prst="rect">
            <a:avLst/>
          </a:prstGeom>
        </p:spPr>
      </p:pic>
      <p:pic>
        <p:nvPicPr>
          <p:cNvPr id="104" name="Immagine 103"/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037" y="6123481"/>
            <a:ext cx="426977" cy="540000"/>
          </a:xfrm>
          <a:prstGeom prst="rect">
            <a:avLst/>
          </a:prstGeom>
        </p:spPr>
      </p:pic>
      <p:pic>
        <p:nvPicPr>
          <p:cNvPr id="105" name="Immagine 104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775" y="1359845"/>
            <a:ext cx="426977" cy="540000"/>
          </a:xfrm>
          <a:prstGeom prst="rect">
            <a:avLst/>
          </a:prstGeom>
        </p:spPr>
      </p:pic>
      <p:pic>
        <p:nvPicPr>
          <p:cNvPr id="106" name="Immagine 105"/>
          <p:cNvPicPr>
            <a:picLocks noChangeAspect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620" y="4752227"/>
            <a:ext cx="426977" cy="540000"/>
          </a:xfrm>
          <a:prstGeom prst="rect">
            <a:avLst/>
          </a:prstGeom>
        </p:spPr>
      </p:pic>
      <p:pic>
        <p:nvPicPr>
          <p:cNvPr id="107" name="Immagine 106"/>
          <p:cNvPicPr>
            <a:picLocks noChangeAspect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4978" y="1796142"/>
            <a:ext cx="426977" cy="540000"/>
          </a:xfrm>
          <a:prstGeom prst="rect">
            <a:avLst/>
          </a:prstGeom>
        </p:spPr>
      </p:pic>
      <p:pic>
        <p:nvPicPr>
          <p:cNvPr id="108" name="Immagine 107"/>
          <p:cNvPicPr>
            <a:picLocks noChangeAspect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142" y="6208436"/>
            <a:ext cx="426977" cy="540000"/>
          </a:xfrm>
          <a:prstGeom prst="rect">
            <a:avLst/>
          </a:prstGeom>
        </p:spPr>
      </p:pic>
      <p:pic>
        <p:nvPicPr>
          <p:cNvPr id="109" name="Immagine 108"/>
          <p:cNvPicPr>
            <a:picLocks noChangeAspect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050" y="2967098"/>
            <a:ext cx="426977" cy="540000"/>
          </a:xfrm>
          <a:prstGeom prst="rect">
            <a:avLst/>
          </a:prstGeom>
        </p:spPr>
      </p:pic>
      <p:pic>
        <p:nvPicPr>
          <p:cNvPr id="110" name="Immagine 109"/>
          <p:cNvPicPr>
            <a:picLocks noChangeAspect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593" y="2411302"/>
            <a:ext cx="426977" cy="540000"/>
          </a:xfrm>
          <a:prstGeom prst="rect">
            <a:avLst/>
          </a:prstGeom>
        </p:spPr>
      </p:pic>
      <p:pic>
        <p:nvPicPr>
          <p:cNvPr id="111" name="Immagine 1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78" y="2242367"/>
            <a:ext cx="426977" cy="540000"/>
          </a:xfrm>
          <a:prstGeom prst="rect">
            <a:avLst/>
          </a:prstGeom>
        </p:spPr>
      </p:pic>
      <p:pic>
        <p:nvPicPr>
          <p:cNvPr id="112" name="Immagine 111"/>
          <p:cNvPicPr>
            <a:picLocks noChangeAspect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9031" y="1984002"/>
            <a:ext cx="426977" cy="540000"/>
          </a:xfrm>
          <a:prstGeom prst="rect">
            <a:avLst/>
          </a:prstGeom>
        </p:spPr>
      </p:pic>
      <p:pic>
        <p:nvPicPr>
          <p:cNvPr id="113" name="Immagine 112"/>
          <p:cNvPicPr>
            <a:picLocks noChangeAspect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3250" y="4164007"/>
            <a:ext cx="425986" cy="540000"/>
          </a:xfrm>
          <a:prstGeom prst="rect">
            <a:avLst/>
          </a:prstGeom>
        </p:spPr>
      </p:pic>
      <p:pic>
        <p:nvPicPr>
          <p:cNvPr id="114" name="Immagine 113"/>
          <p:cNvPicPr>
            <a:picLocks noChangeAspect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3926" y="1754316"/>
            <a:ext cx="426977" cy="540000"/>
          </a:xfrm>
          <a:prstGeom prst="rect">
            <a:avLst/>
          </a:prstGeom>
        </p:spPr>
      </p:pic>
      <p:pic>
        <p:nvPicPr>
          <p:cNvPr id="115" name="Immagine 114"/>
          <p:cNvPicPr>
            <a:picLocks noChangeAspect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9" y="2552356"/>
            <a:ext cx="426977" cy="540000"/>
          </a:xfrm>
          <a:prstGeom prst="rect">
            <a:avLst/>
          </a:prstGeom>
        </p:spPr>
      </p:pic>
      <p:pic>
        <p:nvPicPr>
          <p:cNvPr id="116" name="Immagine 115"/>
          <p:cNvPicPr>
            <a:picLocks noChangeAspect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704" y="3118087"/>
            <a:ext cx="426977" cy="540000"/>
          </a:xfrm>
          <a:prstGeom prst="rect">
            <a:avLst/>
          </a:prstGeom>
        </p:spPr>
      </p:pic>
      <p:pic>
        <p:nvPicPr>
          <p:cNvPr id="117" name="Immagine 116"/>
          <p:cNvPicPr>
            <a:picLocks noChangeAspect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454" y="6217577"/>
            <a:ext cx="426977" cy="540000"/>
          </a:xfrm>
          <a:prstGeom prst="rect">
            <a:avLst/>
          </a:prstGeom>
        </p:spPr>
      </p:pic>
      <p:pic>
        <p:nvPicPr>
          <p:cNvPr id="118" name="Immagine 117"/>
          <p:cNvPicPr>
            <a:picLocks noChangeAspect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086" y="2552356"/>
            <a:ext cx="426977" cy="540000"/>
          </a:xfrm>
          <a:prstGeom prst="rect">
            <a:avLst/>
          </a:prstGeom>
        </p:spPr>
      </p:pic>
      <p:pic>
        <p:nvPicPr>
          <p:cNvPr id="119" name="Immagine 118"/>
          <p:cNvPicPr>
            <a:picLocks noChangeAspect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9909" y="6210320"/>
            <a:ext cx="426977" cy="540000"/>
          </a:xfrm>
          <a:prstGeom prst="rect">
            <a:avLst/>
          </a:prstGeom>
        </p:spPr>
      </p:pic>
      <p:pic>
        <p:nvPicPr>
          <p:cNvPr id="120" name="Immagine 119"/>
          <p:cNvPicPr>
            <a:picLocks noChangeAspect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425" y="4528961"/>
            <a:ext cx="426977" cy="540000"/>
          </a:xfrm>
          <a:prstGeom prst="rect">
            <a:avLst/>
          </a:prstGeom>
        </p:spPr>
      </p:pic>
      <p:pic>
        <p:nvPicPr>
          <p:cNvPr id="121" name="Immagine 120"/>
          <p:cNvPicPr>
            <a:picLocks noChangeAspect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1489" y="4894036"/>
            <a:ext cx="426977" cy="540000"/>
          </a:xfrm>
          <a:prstGeom prst="rect">
            <a:avLst/>
          </a:prstGeom>
        </p:spPr>
      </p:pic>
      <p:pic>
        <p:nvPicPr>
          <p:cNvPr id="122" name="Immagine 121"/>
          <p:cNvPicPr>
            <a:picLocks noChangeAspect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374" y="1569409"/>
            <a:ext cx="426977" cy="540000"/>
          </a:xfrm>
          <a:prstGeom prst="rect">
            <a:avLst/>
          </a:prstGeom>
        </p:spPr>
      </p:pic>
      <p:pic>
        <p:nvPicPr>
          <p:cNvPr id="123" name="Immagine 122"/>
          <p:cNvPicPr>
            <a:picLocks noChangeAspect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048" y="2514930"/>
            <a:ext cx="426977" cy="540000"/>
          </a:xfrm>
          <a:prstGeom prst="rect">
            <a:avLst/>
          </a:prstGeom>
        </p:spPr>
      </p:pic>
      <p:pic>
        <p:nvPicPr>
          <p:cNvPr id="124" name="Immagine 123"/>
          <p:cNvPicPr>
            <a:picLocks noChangeAspect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169" y="5022227"/>
            <a:ext cx="426977" cy="540000"/>
          </a:xfrm>
          <a:prstGeom prst="rect">
            <a:avLst/>
          </a:prstGeom>
        </p:spPr>
      </p:pic>
      <p:pic>
        <p:nvPicPr>
          <p:cNvPr id="125" name="Immagine 124"/>
          <p:cNvPicPr>
            <a:picLocks noChangeAspect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244" y="1823970"/>
            <a:ext cx="426977" cy="540000"/>
          </a:xfrm>
          <a:prstGeom prst="rect">
            <a:avLst/>
          </a:prstGeom>
        </p:spPr>
      </p:pic>
      <p:pic>
        <p:nvPicPr>
          <p:cNvPr id="126" name="Immagine 125"/>
          <p:cNvPicPr>
            <a:picLocks noChangeAspect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875" y="101325"/>
            <a:ext cx="426977" cy="540000"/>
          </a:xfrm>
          <a:prstGeom prst="rect">
            <a:avLst/>
          </a:prstGeom>
        </p:spPr>
      </p:pic>
      <p:pic>
        <p:nvPicPr>
          <p:cNvPr id="127" name="Immagine 126"/>
          <p:cNvPicPr>
            <a:picLocks noChangeAspect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856" y="928827"/>
            <a:ext cx="426977" cy="540000"/>
          </a:xfrm>
          <a:prstGeom prst="rect">
            <a:avLst/>
          </a:prstGeom>
        </p:spPr>
      </p:pic>
      <p:pic>
        <p:nvPicPr>
          <p:cNvPr id="128" name="Immagine 127"/>
          <p:cNvPicPr>
            <a:picLocks noChangeAspect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271" y="4704007"/>
            <a:ext cx="426977" cy="540000"/>
          </a:xfrm>
          <a:prstGeom prst="rect">
            <a:avLst/>
          </a:prstGeom>
        </p:spPr>
      </p:pic>
      <p:pic>
        <p:nvPicPr>
          <p:cNvPr id="129" name="Immagine 128"/>
          <p:cNvPicPr>
            <a:picLocks noChangeAspect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7967" y="2259625"/>
            <a:ext cx="426977" cy="540000"/>
          </a:xfrm>
          <a:prstGeom prst="rect">
            <a:avLst/>
          </a:prstGeom>
        </p:spPr>
      </p:pic>
      <p:pic>
        <p:nvPicPr>
          <p:cNvPr id="130" name="Immagine 129"/>
          <p:cNvPicPr>
            <a:picLocks noChangeAspect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138" y="186142"/>
            <a:ext cx="426977" cy="540000"/>
          </a:xfrm>
          <a:prstGeom prst="rect">
            <a:avLst/>
          </a:prstGeom>
        </p:spPr>
      </p:pic>
      <p:pic>
        <p:nvPicPr>
          <p:cNvPr id="131" name="Immagine 130"/>
          <p:cNvPicPr>
            <a:picLocks noChangeAspect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0677" y="2441443"/>
            <a:ext cx="426977" cy="540000"/>
          </a:xfrm>
          <a:prstGeom prst="rect">
            <a:avLst/>
          </a:prstGeom>
        </p:spPr>
      </p:pic>
      <p:pic>
        <p:nvPicPr>
          <p:cNvPr id="132" name="Immagine 131"/>
          <p:cNvPicPr>
            <a:picLocks noChangeAspect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5006" y="186142"/>
            <a:ext cx="426977" cy="540000"/>
          </a:xfrm>
          <a:prstGeom prst="rect">
            <a:avLst/>
          </a:prstGeom>
        </p:spPr>
      </p:pic>
      <p:pic>
        <p:nvPicPr>
          <p:cNvPr id="133" name="Immagine 132"/>
          <p:cNvPicPr>
            <a:picLocks noChangeAspect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7813" y="2389357"/>
            <a:ext cx="426977" cy="540000"/>
          </a:xfrm>
          <a:prstGeom prst="rect">
            <a:avLst/>
          </a:prstGeom>
        </p:spPr>
      </p:pic>
      <p:pic>
        <p:nvPicPr>
          <p:cNvPr id="134" name="Immagine 133"/>
          <p:cNvPicPr>
            <a:picLocks noChangeAspect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59" y="5119133"/>
            <a:ext cx="426977" cy="540000"/>
          </a:xfrm>
          <a:prstGeom prst="rect">
            <a:avLst/>
          </a:prstGeom>
        </p:spPr>
      </p:pic>
      <p:pic>
        <p:nvPicPr>
          <p:cNvPr id="135" name="Immagine 1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153" y="422452"/>
            <a:ext cx="426977" cy="540000"/>
          </a:xfrm>
          <a:prstGeom prst="rect">
            <a:avLst/>
          </a:prstGeom>
        </p:spPr>
      </p:pic>
      <p:pic>
        <p:nvPicPr>
          <p:cNvPr id="136" name="Immagine 135"/>
          <p:cNvPicPr>
            <a:picLocks noChangeAspect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752" y="5165974"/>
            <a:ext cx="426977" cy="540000"/>
          </a:xfrm>
          <a:prstGeom prst="rect">
            <a:avLst/>
          </a:prstGeom>
        </p:spPr>
      </p:pic>
      <p:pic>
        <p:nvPicPr>
          <p:cNvPr id="137" name="Immagine 136"/>
          <p:cNvPicPr>
            <a:picLocks noChangeAspect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005" y="6185873"/>
            <a:ext cx="426977" cy="540000"/>
          </a:xfrm>
          <a:prstGeom prst="rect">
            <a:avLst/>
          </a:prstGeom>
        </p:spPr>
      </p:pic>
      <p:pic>
        <p:nvPicPr>
          <p:cNvPr id="138" name="Immagine 137"/>
          <p:cNvPicPr>
            <a:picLocks noChangeAspect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251" y="4559369"/>
            <a:ext cx="428233" cy="540000"/>
          </a:xfrm>
          <a:prstGeom prst="rect">
            <a:avLst/>
          </a:prstGeom>
        </p:spPr>
      </p:pic>
      <p:pic>
        <p:nvPicPr>
          <p:cNvPr id="139" name="Immagine 138"/>
          <p:cNvPicPr>
            <a:picLocks noChangeAspect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8882" y="2432826"/>
            <a:ext cx="511419" cy="540000"/>
          </a:xfrm>
          <a:prstGeom prst="rect">
            <a:avLst/>
          </a:prstGeom>
        </p:spPr>
      </p:pic>
      <p:pic>
        <p:nvPicPr>
          <p:cNvPr id="140" name="Immagine 139"/>
          <p:cNvPicPr>
            <a:picLocks noChangeAspect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89" y="3196539"/>
            <a:ext cx="426977" cy="540000"/>
          </a:xfrm>
          <a:prstGeom prst="rect">
            <a:avLst/>
          </a:prstGeom>
        </p:spPr>
      </p:pic>
      <p:pic>
        <p:nvPicPr>
          <p:cNvPr id="141" name="Immagine 140"/>
          <p:cNvPicPr>
            <a:picLocks noChangeAspect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0820" y="1730207"/>
            <a:ext cx="425455" cy="540000"/>
          </a:xfrm>
          <a:prstGeom prst="rect">
            <a:avLst/>
          </a:prstGeom>
        </p:spPr>
      </p:pic>
      <p:pic>
        <p:nvPicPr>
          <p:cNvPr id="142" name="Immagine 141"/>
          <p:cNvPicPr>
            <a:picLocks noChangeAspect="1"/>
          </p:cNvPicPr>
          <p:nvPr/>
        </p:nvPicPr>
        <p:blipFill>
          <a:blip r:embed="rId8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487" y="2497957"/>
            <a:ext cx="426977" cy="540000"/>
          </a:xfrm>
          <a:prstGeom prst="rect">
            <a:avLst/>
          </a:prstGeom>
        </p:spPr>
      </p:pic>
      <p:pic>
        <p:nvPicPr>
          <p:cNvPr id="143" name="Immagine 142"/>
          <p:cNvPicPr>
            <a:picLocks noChangeAspect="1"/>
          </p:cNvPicPr>
          <p:nvPr/>
        </p:nvPicPr>
        <p:blipFill>
          <a:blip r:embed="rId8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7439" y="3988961"/>
            <a:ext cx="426977" cy="540000"/>
          </a:xfrm>
          <a:prstGeom prst="rect">
            <a:avLst/>
          </a:prstGeom>
        </p:spPr>
      </p:pic>
      <p:pic>
        <p:nvPicPr>
          <p:cNvPr id="144" name="Immagine 143"/>
          <p:cNvPicPr>
            <a:picLocks noChangeAspect="1"/>
          </p:cNvPicPr>
          <p:nvPr/>
        </p:nvPicPr>
        <p:blipFill>
          <a:blip r:embed="rId8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5515" y="300065"/>
            <a:ext cx="426977" cy="540000"/>
          </a:xfrm>
          <a:prstGeom prst="rect">
            <a:avLst/>
          </a:prstGeom>
        </p:spPr>
      </p:pic>
      <p:pic>
        <p:nvPicPr>
          <p:cNvPr id="145" name="Immagine 144"/>
          <p:cNvPicPr>
            <a:picLocks noChangeAspect="1"/>
          </p:cNvPicPr>
          <p:nvPr/>
        </p:nvPicPr>
        <p:blipFill>
          <a:blip r:embed="rId8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4380" y="905141"/>
            <a:ext cx="426977" cy="540000"/>
          </a:xfrm>
          <a:prstGeom prst="rect">
            <a:avLst/>
          </a:prstGeom>
        </p:spPr>
      </p:pic>
      <p:pic>
        <p:nvPicPr>
          <p:cNvPr id="146" name="Immagine 145"/>
          <p:cNvPicPr>
            <a:picLocks noChangeAspect="1"/>
          </p:cNvPicPr>
          <p:nvPr/>
        </p:nvPicPr>
        <p:blipFill>
          <a:blip r:embed="rId9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799" y="830980"/>
            <a:ext cx="426977" cy="540000"/>
          </a:xfrm>
          <a:prstGeom prst="rect">
            <a:avLst/>
          </a:prstGeom>
        </p:spPr>
      </p:pic>
      <p:pic>
        <p:nvPicPr>
          <p:cNvPr id="147" name="Immagine 146"/>
          <p:cNvPicPr>
            <a:picLocks noChangeAspect="1"/>
          </p:cNvPicPr>
          <p:nvPr/>
        </p:nvPicPr>
        <p:blipFill>
          <a:blip r:embed="rId9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0429" y="3142859"/>
            <a:ext cx="426977" cy="540000"/>
          </a:xfrm>
          <a:prstGeom prst="rect">
            <a:avLst/>
          </a:prstGeom>
        </p:spPr>
      </p:pic>
      <p:pic>
        <p:nvPicPr>
          <p:cNvPr id="148" name="Immagine 147"/>
          <p:cNvPicPr>
            <a:picLocks noChangeAspect="1"/>
          </p:cNvPicPr>
          <p:nvPr/>
        </p:nvPicPr>
        <p:blipFill>
          <a:blip r:embed="rId9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7212" y="2622469"/>
            <a:ext cx="426977" cy="540000"/>
          </a:xfrm>
          <a:prstGeom prst="rect">
            <a:avLst/>
          </a:prstGeom>
        </p:spPr>
      </p:pic>
      <p:pic>
        <p:nvPicPr>
          <p:cNvPr id="149" name="Immagine 148"/>
          <p:cNvPicPr>
            <a:picLocks noChangeAspect="1"/>
          </p:cNvPicPr>
          <p:nvPr/>
        </p:nvPicPr>
        <p:blipFill>
          <a:blip r:embed="rId9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688" y="3399247"/>
            <a:ext cx="426977" cy="540000"/>
          </a:xfrm>
          <a:prstGeom prst="rect">
            <a:avLst/>
          </a:prstGeom>
        </p:spPr>
      </p:pic>
      <p:pic>
        <p:nvPicPr>
          <p:cNvPr id="150" name="Immagine 149"/>
          <p:cNvPicPr>
            <a:picLocks noChangeAspect="1"/>
          </p:cNvPicPr>
          <p:nvPr/>
        </p:nvPicPr>
        <p:blipFill>
          <a:blip r:embed="rId9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826" y="2541895"/>
            <a:ext cx="426977" cy="540000"/>
          </a:xfrm>
          <a:prstGeom prst="rect">
            <a:avLst/>
          </a:prstGeom>
        </p:spPr>
      </p:pic>
      <p:pic>
        <p:nvPicPr>
          <p:cNvPr id="151" name="Immagine 150"/>
          <p:cNvPicPr>
            <a:picLocks noChangeAspect="1"/>
          </p:cNvPicPr>
          <p:nvPr/>
        </p:nvPicPr>
        <p:blipFill>
          <a:blip r:embed="rId9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6874" y="4737140"/>
            <a:ext cx="426977" cy="540000"/>
          </a:xfrm>
          <a:prstGeom prst="rect">
            <a:avLst/>
          </a:prstGeom>
        </p:spPr>
      </p:pic>
      <p:pic>
        <p:nvPicPr>
          <p:cNvPr id="152" name="Immagine 151"/>
          <p:cNvPicPr>
            <a:picLocks noChangeAspect="1"/>
          </p:cNvPicPr>
          <p:nvPr/>
        </p:nvPicPr>
        <p:blipFill>
          <a:blip r:embed="rId9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483" y="3291525"/>
            <a:ext cx="426977" cy="540000"/>
          </a:xfrm>
          <a:prstGeom prst="rect">
            <a:avLst/>
          </a:prstGeom>
        </p:spPr>
      </p:pic>
      <p:pic>
        <p:nvPicPr>
          <p:cNvPr id="153" name="Immagine 152"/>
          <p:cNvPicPr>
            <a:picLocks noChangeAspect="1"/>
          </p:cNvPicPr>
          <p:nvPr/>
        </p:nvPicPr>
        <p:blipFill>
          <a:blip r:embed="rId9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9196" y="1416925"/>
            <a:ext cx="426977" cy="540000"/>
          </a:xfrm>
          <a:prstGeom prst="rect">
            <a:avLst/>
          </a:prstGeom>
        </p:spPr>
      </p:pic>
      <p:pic>
        <p:nvPicPr>
          <p:cNvPr id="154" name="Immagine 153"/>
          <p:cNvPicPr>
            <a:picLocks noChangeAspect="1"/>
          </p:cNvPicPr>
          <p:nvPr/>
        </p:nvPicPr>
        <p:blipFill>
          <a:blip r:embed="rId9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140" y="3145232"/>
            <a:ext cx="426977" cy="540000"/>
          </a:xfrm>
          <a:prstGeom prst="rect">
            <a:avLst/>
          </a:prstGeom>
        </p:spPr>
      </p:pic>
      <p:pic>
        <p:nvPicPr>
          <p:cNvPr id="165" name="Immagine 164"/>
          <p:cNvPicPr>
            <a:picLocks noChangeAspect="1"/>
          </p:cNvPicPr>
          <p:nvPr/>
        </p:nvPicPr>
        <p:blipFill>
          <a:blip r:embed="rId9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098" y="819383"/>
            <a:ext cx="426977" cy="540000"/>
          </a:xfrm>
          <a:prstGeom prst="rect">
            <a:avLst/>
          </a:prstGeom>
        </p:spPr>
      </p:pic>
      <p:pic>
        <p:nvPicPr>
          <p:cNvPr id="166" name="Immagine 165"/>
          <p:cNvPicPr>
            <a:picLocks noChangeAspect="1"/>
          </p:cNvPicPr>
          <p:nvPr/>
        </p:nvPicPr>
        <p:blipFill>
          <a:blip r:embed="rId10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5868" y="3113434"/>
            <a:ext cx="426977" cy="540000"/>
          </a:xfrm>
          <a:prstGeom prst="rect">
            <a:avLst/>
          </a:prstGeom>
        </p:spPr>
      </p:pic>
      <p:pic>
        <p:nvPicPr>
          <p:cNvPr id="167" name="Immagine 166"/>
          <p:cNvPicPr>
            <a:picLocks noChangeAspect="1"/>
          </p:cNvPicPr>
          <p:nvPr/>
        </p:nvPicPr>
        <p:blipFill>
          <a:blip r:embed="rId10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0591" y="1144226"/>
            <a:ext cx="426977" cy="540000"/>
          </a:xfrm>
          <a:prstGeom prst="rect">
            <a:avLst/>
          </a:prstGeom>
        </p:spPr>
      </p:pic>
      <p:pic>
        <p:nvPicPr>
          <p:cNvPr id="168" name="Immagine 167"/>
          <p:cNvPicPr>
            <a:picLocks noChangeAspect="1"/>
          </p:cNvPicPr>
          <p:nvPr/>
        </p:nvPicPr>
        <p:blipFill>
          <a:blip r:embed="rId10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8040" y="3102784"/>
            <a:ext cx="426977" cy="540000"/>
          </a:xfrm>
          <a:prstGeom prst="rect">
            <a:avLst/>
          </a:prstGeom>
        </p:spPr>
      </p:pic>
      <p:pic>
        <p:nvPicPr>
          <p:cNvPr id="169" name="Immagine 168"/>
          <p:cNvPicPr>
            <a:picLocks noChangeAspect="1"/>
          </p:cNvPicPr>
          <p:nvPr/>
        </p:nvPicPr>
        <p:blipFill>
          <a:blip r:embed="rId10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785" y="3171723"/>
            <a:ext cx="426977" cy="540000"/>
          </a:xfrm>
          <a:prstGeom prst="rect">
            <a:avLst/>
          </a:prstGeom>
        </p:spPr>
      </p:pic>
      <p:pic>
        <p:nvPicPr>
          <p:cNvPr id="170" name="Immagine 169"/>
          <p:cNvPicPr>
            <a:picLocks noChangeAspect="1"/>
          </p:cNvPicPr>
          <p:nvPr/>
        </p:nvPicPr>
        <p:blipFill>
          <a:blip r:embed="rId10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5586" y="3110661"/>
            <a:ext cx="426977" cy="540000"/>
          </a:xfrm>
          <a:prstGeom prst="rect">
            <a:avLst/>
          </a:prstGeom>
        </p:spPr>
      </p:pic>
      <p:pic>
        <p:nvPicPr>
          <p:cNvPr id="171" name="Immagine 170"/>
          <p:cNvPicPr>
            <a:picLocks noChangeAspect="1"/>
          </p:cNvPicPr>
          <p:nvPr/>
        </p:nvPicPr>
        <p:blipFill>
          <a:blip r:embed="rId10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8035" y="3092356"/>
            <a:ext cx="426977" cy="540000"/>
          </a:xfrm>
          <a:prstGeom prst="rect">
            <a:avLst/>
          </a:prstGeom>
        </p:spPr>
      </p:pic>
      <p:pic>
        <p:nvPicPr>
          <p:cNvPr id="172" name="Immagine 171"/>
          <p:cNvPicPr>
            <a:picLocks noChangeAspect="1"/>
          </p:cNvPicPr>
          <p:nvPr/>
        </p:nvPicPr>
        <p:blipFill>
          <a:blip r:embed="rId10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3" y="3862425"/>
            <a:ext cx="426977" cy="540000"/>
          </a:xfrm>
          <a:prstGeom prst="rect">
            <a:avLst/>
          </a:prstGeom>
        </p:spPr>
      </p:pic>
      <p:pic>
        <p:nvPicPr>
          <p:cNvPr id="173" name="Immagine 172"/>
          <p:cNvPicPr>
            <a:picLocks noChangeAspect="1"/>
          </p:cNvPicPr>
          <p:nvPr/>
        </p:nvPicPr>
        <p:blipFill>
          <a:blip r:embed="rId10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34" y="4240987"/>
            <a:ext cx="426977" cy="540000"/>
          </a:xfrm>
          <a:prstGeom prst="rect">
            <a:avLst/>
          </a:prstGeom>
        </p:spPr>
      </p:pic>
      <p:pic>
        <p:nvPicPr>
          <p:cNvPr id="174" name="Immagine 173"/>
          <p:cNvPicPr>
            <a:picLocks noChangeAspect="1"/>
          </p:cNvPicPr>
          <p:nvPr/>
        </p:nvPicPr>
        <p:blipFill>
          <a:blip r:embed="rId10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984" y="4031286"/>
            <a:ext cx="426977" cy="540000"/>
          </a:xfrm>
          <a:prstGeom prst="rect">
            <a:avLst/>
          </a:prstGeom>
        </p:spPr>
      </p:pic>
      <p:pic>
        <p:nvPicPr>
          <p:cNvPr id="175" name="Immagine 174"/>
          <p:cNvPicPr>
            <a:picLocks noChangeAspect="1"/>
          </p:cNvPicPr>
          <p:nvPr/>
        </p:nvPicPr>
        <p:blipFill>
          <a:blip r:embed="rId10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931" y="3771838"/>
            <a:ext cx="426977" cy="540000"/>
          </a:xfrm>
          <a:prstGeom prst="rect">
            <a:avLst/>
          </a:prstGeom>
        </p:spPr>
      </p:pic>
      <p:pic>
        <p:nvPicPr>
          <p:cNvPr id="176" name="Immagine 175"/>
          <p:cNvPicPr>
            <a:picLocks noChangeAspect="1"/>
          </p:cNvPicPr>
          <p:nvPr/>
        </p:nvPicPr>
        <p:blipFill>
          <a:blip r:embed="rId1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723" y="5516616"/>
            <a:ext cx="426977" cy="540000"/>
          </a:xfrm>
          <a:prstGeom prst="rect">
            <a:avLst/>
          </a:prstGeom>
        </p:spPr>
      </p:pic>
      <p:pic>
        <p:nvPicPr>
          <p:cNvPr id="177" name="Immagine 176"/>
          <p:cNvPicPr>
            <a:picLocks noChangeAspect="1"/>
          </p:cNvPicPr>
          <p:nvPr/>
        </p:nvPicPr>
        <p:blipFill>
          <a:blip r:embed="rId1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050" y="3769909"/>
            <a:ext cx="426977" cy="540000"/>
          </a:xfrm>
          <a:prstGeom prst="rect">
            <a:avLst/>
          </a:prstGeom>
        </p:spPr>
      </p:pic>
      <p:pic>
        <p:nvPicPr>
          <p:cNvPr id="178" name="Immagine 177"/>
          <p:cNvPicPr>
            <a:picLocks noChangeAspect="1"/>
          </p:cNvPicPr>
          <p:nvPr/>
        </p:nvPicPr>
        <p:blipFill>
          <a:blip r:embed="rId1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904" y="4091234"/>
            <a:ext cx="426977" cy="540000"/>
          </a:xfrm>
          <a:prstGeom prst="rect">
            <a:avLst/>
          </a:prstGeom>
        </p:spPr>
      </p:pic>
      <p:pic>
        <p:nvPicPr>
          <p:cNvPr id="179" name="Immagine 178"/>
          <p:cNvPicPr>
            <a:picLocks noChangeAspect="1"/>
          </p:cNvPicPr>
          <p:nvPr/>
        </p:nvPicPr>
        <p:blipFill>
          <a:blip r:embed="rId1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383" y="139313"/>
            <a:ext cx="426977" cy="540000"/>
          </a:xfrm>
          <a:prstGeom prst="rect">
            <a:avLst/>
          </a:prstGeom>
        </p:spPr>
      </p:pic>
      <p:pic>
        <p:nvPicPr>
          <p:cNvPr id="180" name="Immagine 179"/>
          <p:cNvPicPr>
            <a:picLocks noChangeAspect="1"/>
          </p:cNvPicPr>
          <p:nvPr/>
        </p:nvPicPr>
        <p:blipFill>
          <a:blip r:embed="rId1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539" y="3808856"/>
            <a:ext cx="426977" cy="540000"/>
          </a:xfrm>
          <a:prstGeom prst="rect">
            <a:avLst/>
          </a:prstGeom>
        </p:spPr>
      </p:pic>
      <p:pic>
        <p:nvPicPr>
          <p:cNvPr id="181" name="Immagine 180"/>
          <p:cNvPicPr>
            <a:picLocks noChangeAspect="1"/>
          </p:cNvPicPr>
          <p:nvPr/>
        </p:nvPicPr>
        <p:blipFill>
          <a:blip r:embed="rId1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9521" y="3926363"/>
            <a:ext cx="426977" cy="540000"/>
          </a:xfrm>
          <a:prstGeom prst="rect">
            <a:avLst/>
          </a:prstGeom>
        </p:spPr>
      </p:pic>
      <p:pic>
        <p:nvPicPr>
          <p:cNvPr id="182" name="Immagine 181"/>
          <p:cNvPicPr>
            <a:picLocks noChangeAspect="1"/>
          </p:cNvPicPr>
          <p:nvPr/>
        </p:nvPicPr>
        <p:blipFill>
          <a:blip r:embed="rId1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9117" y="3821234"/>
            <a:ext cx="426977" cy="540000"/>
          </a:xfrm>
          <a:prstGeom prst="rect">
            <a:avLst/>
          </a:prstGeom>
        </p:spPr>
      </p:pic>
      <p:pic>
        <p:nvPicPr>
          <p:cNvPr id="183" name="Immagine 182"/>
          <p:cNvPicPr>
            <a:picLocks noChangeAspect="1"/>
          </p:cNvPicPr>
          <p:nvPr/>
        </p:nvPicPr>
        <p:blipFill>
          <a:blip r:embed="rId1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533" y="3176805"/>
            <a:ext cx="426977" cy="540000"/>
          </a:xfrm>
          <a:prstGeom prst="rect">
            <a:avLst/>
          </a:prstGeom>
        </p:spPr>
      </p:pic>
      <p:pic>
        <p:nvPicPr>
          <p:cNvPr id="184" name="Immagine 183"/>
          <p:cNvPicPr>
            <a:picLocks noChangeAspect="1"/>
          </p:cNvPicPr>
          <p:nvPr/>
        </p:nvPicPr>
        <p:blipFill>
          <a:blip r:embed="rId1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819" y="714700"/>
            <a:ext cx="426977" cy="540000"/>
          </a:xfrm>
          <a:prstGeom prst="rect">
            <a:avLst/>
          </a:prstGeom>
        </p:spPr>
      </p:pic>
      <p:pic>
        <p:nvPicPr>
          <p:cNvPr id="185" name="Immagine 184"/>
          <p:cNvPicPr>
            <a:picLocks noChangeAspect="1"/>
          </p:cNvPicPr>
          <p:nvPr/>
        </p:nvPicPr>
        <p:blipFill>
          <a:blip r:embed="rId1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574" y="3864308"/>
            <a:ext cx="426977" cy="540000"/>
          </a:xfrm>
          <a:prstGeom prst="rect">
            <a:avLst/>
          </a:prstGeom>
        </p:spPr>
      </p:pic>
      <p:pic>
        <p:nvPicPr>
          <p:cNvPr id="186" name="Immagine 185"/>
          <p:cNvPicPr>
            <a:picLocks noChangeAspect="1"/>
          </p:cNvPicPr>
          <p:nvPr/>
        </p:nvPicPr>
        <p:blipFill>
          <a:blip r:embed="rId1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4098" y="1011350"/>
            <a:ext cx="426977" cy="540000"/>
          </a:xfrm>
          <a:prstGeom prst="rect">
            <a:avLst/>
          </a:prstGeom>
        </p:spPr>
      </p:pic>
      <p:pic>
        <p:nvPicPr>
          <p:cNvPr id="187" name="Immagine 186"/>
          <p:cNvPicPr>
            <a:picLocks noChangeAspect="1"/>
          </p:cNvPicPr>
          <p:nvPr/>
        </p:nvPicPr>
        <p:blipFill>
          <a:blip r:embed="rId1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3273" y="3806556"/>
            <a:ext cx="426977" cy="540000"/>
          </a:xfrm>
          <a:prstGeom prst="rect">
            <a:avLst/>
          </a:prstGeom>
        </p:spPr>
      </p:pic>
      <p:pic>
        <p:nvPicPr>
          <p:cNvPr id="188" name="Immagine 187"/>
          <p:cNvPicPr>
            <a:picLocks noChangeAspect="1"/>
          </p:cNvPicPr>
          <p:nvPr/>
        </p:nvPicPr>
        <p:blipFill>
          <a:blip r:embed="rId1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6032" y="2128146"/>
            <a:ext cx="426977" cy="540000"/>
          </a:xfrm>
          <a:prstGeom prst="rect">
            <a:avLst/>
          </a:prstGeom>
        </p:spPr>
      </p:pic>
      <p:pic>
        <p:nvPicPr>
          <p:cNvPr id="189" name="Immagine 188"/>
          <p:cNvPicPr>
            <a:picLocks noChangeAspect="1"/>
          </p:cNvPicPr>
          <p:nvPr/>
        </p:nvPicPr>
        <p:blipFill>
          <a:blip r:embed="rId1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464" y="6040631"/>
            <a:ext cx="426977" cy="540000"/>
          </a:xfrm>
          <a:prstGeom prst="rect">
            <a:avLst/>
          </a:prstGeom>
        </p:spPr>
      </p:pic>
      <p:pic>
        <p:nvPicPr>
          <p:cNvPr id="190" name="Immagine 189"/>
          <p:cNvPicPr>
            <a:picLocks noChangeAspect="1"/>
          </p:cNvPicPr>
          <p:nvPr/>
        </p:nvPicPr>
        <p:blipFill>
          <a:blip r:embed="rId1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792" y="5853481"/>
            <a:ext cx="426977" cy="540000"/>
          </a:xfrm>
          <a:prstGeom prst="rect">
            <a:avLst/>
          </a:prstGeom>
        </p:spPr>
      </p:pic>
      <p:pic>
        <p:nvPicPr>
          <p:cNvPr id="191" name="Immagine 190"/>
          <p:cNvPicPr>
            <a:picLocks noChangeAspect="1"/>
          </p:cNvPicPr>
          <p:nvPr/>
        </p:nvPicPr>
        <p:blipFill>
          <a:blip r:embed="rId1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0114" y="3797814"/>
            <a:ext cx="426977" cy="540000"/>
          </a:xfrm>
          <a:prstGeom prst="rect">
            <a:avLst/>
          </a:prstGeom>
        </p:spPr>
      </p:pic>
      <p:pic>
        <p:nvPicPr>
          <p:cNvPr id="192" name="Immagine 191"/>
          <p:cNvPicPr>
            <a:picLocks noChangeAspect="1"/>
          </p:cNvPicPr>
          <p:nvPr/>
        </p:nvPicPr>
        <p:blipFill>
          <a:blip r:embed="rId1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2" y="4528961"/>
            <a:ext cx="426977" cy="540000"/>
          </a:xfrm>
          <a:prstGeom prst="rect">
            <a:avLst/>
          </a:prstGeom>
        </p:spPr>
      </p:pic>
      <p:pic>
        <p:nvPicPr>
          <p:cNvPr id="193" name="Immagine 192"/>
          <p:cNvPicPr>
            <a:picLocks noChangeAspect="1"/>
          </p:cNvPicPr>
          <p:nvPr/>
        </p:nvPicPr>
        <p:blipFill>
          <a:blip r:embed="rId1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670" y="2828399"/>
            <a:ext cx="426977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610258"/>
      </p:ext>
    </p:extLst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90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10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00"/>
                            </p:stCondLst>
                            <p:childTnLst>
                              <p:par>
                                <p:cTn id="6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300"/>
                            </p:stCondLst>
                            <p:childTnLst>
                              <p:par>
                                <p:cTn id="7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400"/>
                            </p:stCondLst>
                            <p:childTnLst>
                              <p:par>
                                <p:cTn id="7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0"/>
                            </p:stCondLst>
                            <p:childTnLst>
                              <p:par>
                                <p:cTn id="7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60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700"/>
                            </p:stCondLst>
                            <p:childTnLst>
                              <p:par>
                                <p:cTn id="8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800"/>
                            </p:stCondLst>
                            <p:childTnLst>
                              <p:par>
                                <p:cTn id="8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900"/>
                            </p:stCondLst>
                            <p:childTnLst>
                              <p:par>
                                <p:cTn id="8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1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2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3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4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5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6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6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7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8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9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4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41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42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43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44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5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46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47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48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49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1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52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53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4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55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56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57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57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58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59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6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6100"/>
                            </p:stCondLst>
                            <p:childTnLst>
                              <p:par>
                                <p:cTn id="19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6200"/>
                            </p:stCondLst>
                            <p:childTnLst>
                              <p:par>
                                <p:cTn id="19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6300"/>
                            </p:stCondLst>
                            <p:childTnLst>
                              <p:par>
                                <p:cTn id="19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6400"/>
                            </p:stCondLst>
                            <p:childTnLst>
                              <p:par>
                                <p:cTn id="20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6500"/>
                            </p:stCondLst>
                            <p:childTnLst>
                              <p:par>
                                <p:cTn id="20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6600"/>
                            </p:stCondLst>
                            <p:childTnLst>
                              <p:par>
                                <p:cTn id="20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6700"/>
                            </p:stCondLst>
                            <p:childTnLst>
                              <p:par>
                                <p:cTn id="21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6800"/>
                            </p:stCondLst>
                            <p:childTnLst>
                              <p:par>
                                <p:cTn id="21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6900"/>
                            </p:stCondLst>
                            <p:childTnLst>
                              <p:par>
                                <p:cTn id="21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2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7100"/>
                            </p:stCondLst>
                            <p:childTnLst>
                              <p:par>
                                <p:cTn id="22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7200"/>
                            </p:stCondLst>
                            <p:childTnLst>
                              <p:par>
                                <p:cTn id="22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7300"/>
                            </p:stCondLst>
                            <p:childTnLst>
                              <p:par>
                                <p:cTn id="22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7400"/>
                            </p:stCondLst>
                            <p:childTnLst>
                              <p:par>
                                <p:cTn id="23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7500"/>
                            </p:stCondLst>
                            <p:childTnLst>
                              <p:par>
                                <p:cTn id="23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7600"/>
                            </p:stCondLst>
                            <p:childTnLst>
                              <p:par>
                                <p:cTn id="23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7700"/>
                            </p:stCondLst>
                            <p:childTnLst>
                              <p:par>
                                <p:cTn id="24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7800"/>
                            </p:stCondLst>
                            <p:childTnLst>
                              <p:par>
                                <p:cTn id="24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7900"/>
                            </p:stCondLst>
                            <p:childTnLst>
                              <p:par>
                                <p:cTn id="24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8000"/>
                            </p:stCondLst>
                            <p:childTnLst>
                              <p:par>
                                <p:cTn id="25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8100"/>
                            </p:stCondLst>
                            <p:childTnLst>
                              <p:par>
                                <p:cTn id="25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8200"/>
                            </p:stCondLst>
                            <p:childTnLst>
                              <p:par>
                                <p:cTn id="25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8300"/>
                            </p:stCondLst>
                            <p:childTnLst>
                              <p:par>
                                <p:cTn id="25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8400"/>
                            </p:stCondLst>
                            <p:childTnLst>
                              <p:par>
                                <p:cTn id="26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8500"/>
                            </p:stCondLst>
                            <p:childTnLst>
                              <p:par>
                                <p:cTn id="26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8600"/>
                            </p:stCondLst>
                            <p:childTnLst>
                              <p:par>
                                <p:cTn id="26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8600"/>
                            </p:stCondLst>
                            <p:childTnLst>
                              <p:par>
                                <p:cTn id="27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8700"/>
                            </p:stCondLst>
                            <p:childTnLst>
                              <p:par>
                                <p:cTn id="27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8800"/>
                            </p:stCondLst>
                            <p:childTnLst>
                              <p:par>
                                <p:cTn id="27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8900"/>
                            </p:stCondLst>
                            <p:childTnLst>
                              <p:par>
                                <p:cTn id="28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9000"/>
                            </p:stCondLst>
                            <p:childTnLst>
                              <p:par>
                                <p:cTn id="28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9100"/>
                            </p:stCondLst>
                            <p:childTnLst>
                              <p:par>
                                <p:cTn id="28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9200"/>
                            </p:stCondLst>
                            <p:childTnLst>
                              <p:par>
                                <p:cTn id="28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1" fill="hold">
                            <p:stCondLst>
                              <p:cond delay="9300"/>
                            </p:stCondLst>
                            <p:childTnLst>
                              <p:par>
                                <p:cTn id="29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9400"/>
                            </p:stCondLst>
                            <p:childTnLst>
                              <p:par>
                                <p:cTn id="29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9500"/>
                            </p:stCondLst>
                            <p:childTnLst>
                              <p:par>
                                <p:cTn id="29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>
                            <p:stCondLst>
                              <p:cond delay="9600"/>
                            </p:stCondLst>
                            <p:childTnLst>
                              <p:par>
                                <p:cTn id="30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3" fill="hold">
                            <p:stCondLst>
                              <p:cond delay="9700"/>
                            </p:stCondLst>
                            <p:childTnLst>
                              <p:par>
                                <p:cTn id="30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9800"/>
                            </p:stCondLst>
                            <p:childTnLst>
                              <p:par>
                                <p:cTn id="30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9900"/>
                            </p:stCondLst>
                            <p:childTnLst>
                              <p:par>
                                <p:cTn id="31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5" fill="hold">
                            <p:stCondLst>
                              <p:cond delay="10100"/>
                            </p:stCondLst>
                            <p:childTnLst>
                              <p:par>
                                <p:cTn id="31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8" fill="hold">
                            <p:stCondLst>
                              <p:cond delay="10200"/>
                            </p:stCondLst>
                            <p:childTnLst>
                              <p:par>
                                <p:cTn id="31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1" fill="hold">
                            <p:stCondLst>
                              <p:cond delay="10300"/>
                            </p:stCondLst>
                            <p:childTnLst>
                              <p:par>
                                <p:cTn id="32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4" fill="hold">
                            <p:stCondLst>
                              <p:cond delay="10400"/>
                            </p:stCondLst>
                            <p:childTnLst>
                              <p:par>
                                <p:cTn id="32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7" fill="hold">
                            <p:stCondLst>
                              <p:cond delay="10500"/>
                            </p:stCondLst>
                            <p:childTnLst>
                              <p:par>
                                <p:cTn id="32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0" fill="hold">
                            <p:stCondLst>
                              <p:cond delay="10600"/>
                            </p:stCondLst>
                            <p:childTnLst>
                              <p:par>
                                <p:cTn id="33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3" fill="hold">
                            <p:stCondLst>
                              <p:cond delay="10700"/>
                            </p:stCondLst>
                            <p:childTnLst>
                              <p:par>
                                <p:cTn id="33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6" fill="hold">
                            <p:stCondLst>
                              <p:cond delay="10800"/>
                            </p:stCondLst>
                            <p:childTnLst>
                              <p:par>
                                <p:cTn id="3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9" fill="hold">
                            <p:stCondLst>
                              <p:cond delay="10800"/>
                            </p:stCondLst>
                            <p:childTnLst>
                              <p:par>
                                <p:cTn id="34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2" fill="hold">
                            <p:stCondLst>
                              <p:cond delay="10900"/>
                            </p:stCondLst>
                            <p:childTnLst>
                              <p:par>
                                <p:cTn id="34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5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8" fill="hold">
                            <p:stCondLst>
                              <p:cond delay="11100"/>
                            </p:stCondLst>
                            <p:childTnLst>
                              <p:par>
                                <p:cTn id="34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1" fill="hold">
                            <p:stCondLst>
                              <p:cond delay="11200"/>
                            </p:stCondLst>
                            <p:childTnLst>
                              <p:par>
                                <p:cTn id="35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4" fill="hold">
                            <p:stCondLst>
                              <p:cond delay="11300"/>
                            </p:stCondLst>
                            <p:childTnLst>
                              <p:par>
                                <p:cTn id="35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>
                            <p:stCondLst>
                              <p:cond delay="11400"/>
                            </p:stCondLst>
                            <p:childTnLst>
                              <p:par>
                                <p:cTn id="35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0" fill="hold">
                            <p:stCondLst>
                              <p:cond delay="11500"/>
                            </p:stCondLst>
                            <p:childTnLst>
                              <p:par>
                                <p:cTn id="36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3" fill="hold">
                            <p:stCondLst>
                              <p:cond delay="11600"/>
                            </p:stCondLst>
                            <p:childTnLst>
                              <p:par>
                                <p:cTn id="36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6" fill="hold">
                            <p:stCondLst>
                              <p:cond delay="11700"/>
                            </p:stCondLst>
                            <p:childTnLst>
                              <p:par>
                                <p:cTn id="36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9" fill="hold">
                            <p:stCondLst>
                              <p:cond delay="11800"/>
                            </p:stCondLst>
                            <p:childTnLst>
                              <p:par>
                                <p:cTn id="37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2" fill="hold">
                            <p:stCondLst>
                              <p:cond delay="11900"/>
                            </p:stCondLst>
                            <p:childTnLst>
                              <p:par>
                                <p:cTn id="37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8" fill="hold">
                            <p:stCondLst>
                              <p:cond delay="12100"/>
                            </p:stCondLst>
                            <p:childTnLst>
                              <p:par>
                                <p:cTn id="37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3252497" y="270273"/>
            <a:ext cx="577273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EH SI. SIAMO TUTTI NOI 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815515" y="1077953"/>
            <a:ext cx="6590522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 team super collaudato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attrezzature all’avanguardia.</a:t>
            </a:r>
          </a:p>
          <a:p>
            <a:pPr algn="ctr" defTabSz="457200">
              <a:defRPr/>
            </a:pPr>
            <a:endParaRPr lang="it-IT" altLang="it-IT" sz="36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QUESTA E</a:t>
            </a: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’ LA SOMMA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 FA LA DIFFERENZA! </a:t>
            </a: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2066566" y="4599505"/>
            <a:ext cx="7989816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Ed è grazie a </a:t>
            </a: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questo formidabile lavoro 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</a:t>
            </a: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squadra se </a:t>
            </a: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</a:t>
            </a:r>
            <a:r>
              <a:rPr lang="it-IT" altLang="it-IT" sz="3200" i="1" dirty="0" err="1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k</a:t>
            </a:r>
            <a:r>
              <a:rPr lang="it-IT" altLang="it-IT" sz="3200" i="1" dirty="0" err="1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ronos</a:t>
            </a: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altoatesini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 </a:t>
            </a:r>
            <a:r>
              <a:rPr lang="it-IT" altLang="it-IT" sz="3200" i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collocano costantemente</a:t>
            </a:r>
            <a:endParaRPr lang="it-IT" altLang="it-IT" sz="3200" i="1" dirty="0">
              <a:solidFill>
                <a:srgbClr val="FFFF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ai vertici nazionali</a:t>
            </a: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613798"/>
      </p:ext>
    </p:extLst>
  </p:cSld>
  <p:clrMapOvr>
    <a:masterClrMapping/>
  </p:clrMapOvr>
  <p:transition advTm="11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1994855" y="190257"/>
            <a:ext cx="8304179" cy="1520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20000"/>
              </a:spcBef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un grazie da parte  di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tutti noi lo dobbiamo ai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 E S I G N A T O R I</a:t>
            </a:r>
          </a:p>
        </p:txBody>
      </p:sp>
      <p:pic>
        <p:nvPicPr>
          <p:cNvPr id="67587" name="Picture 3" descr="APPLAUS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5" y="5406881"/>
            <a:ext cx="1171575" cy="120134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665935" y="4710483"/>
            <a:ext cx="4944665" cy="535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20000"/>
              </a:spcBef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Giornate-gara</a:t>
            </a:r>
            <a:endParaRPr lang="it-IT" altLang="it-IT" sz="32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298973"/>
            <a:ext cx="866896" cy="1066282"/>
          </a:xfrm>
          <a:prstGeom prst="rect">
            <a:avLst/>
          </a:prstGeom>
        </p:spPr>
      </p:pic>
      <p:sp>
        <p:nvSpPr>
          <p:cNvPr id="8" name="AutoShape 2"/>
          <p:cNvSpPr>
            <a:spLocks noChangeArrowheads="1"/>
          </p:cNvSpPr>
          <p:nvPr/>
        </p:nvSpPr>
        <p:spPr bwMode="auto">
          <a:xfrm>
            <a:off x="4963634" y="3689976"/>
            <a:ext cx="2232000" cy="944165"/>
          </a:xfrm>
          <a:prstGeom prst="foldedCorner">
            <a:avLst>
              <a:gd name="adj" fmla="val 12500"/>
            </a:avLst>
          </a:prstGeom>
          <a:solidFill>
            <a:srgbClr val="FF0000"/>
          </a:solidFill>
          <a:ln w="9525">
            <a:solidFill>
              <a:srgbClr val="000000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150122" y="3741213"/>
            <a:ext cx="1737976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45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1.274</a:t>
            </a:r>
            <a:endParaRPr lang="it-IT" altLang="it-IT" sz="45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1647727" y="1755699"/>
            <a:ext cx="8304179" cy="1865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032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032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20000"/>
              </a:spcBef>
              <a:buClr>
                <a:srgbClr val="66CCFF"/>
              </a:buClr>
              <a:buFont typeface="Wingdings" panose="05000000000000000000" pitchFamily="2" charset="2"/>
              <a:buNone/>
              <a:defRPr/>
            </a:pP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loro diuturno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,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prezioso e talvolta ingrato compito che nella stagione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scorsa li ha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visti impegnati a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coprire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una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una le</a:t>
            </a:r>
            <a:endParaRPr lang="it-IT" altLang="it-IT" sz="3200" i="1" dirty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10272240" y="5497027"/>
            <a:ext cx="15840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Fine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parte 3  </a:t>
            </a:r>
            <a:endParaRPr lang="it-IT" altLang="it-IT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154877"/>
      </p:ext>
    </p:extLst>
  </p:cSld>
  <p:clrMapOvr>
    <a:masterClrMapping/>
  </p:clrMapOvr>
  <p:transition advClick="0" advTm="15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33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1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83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330"/>
                            </p:stCondLst>
                            <p:childTnLst>
                              <p:par>
                                <p:cTn id="35" presetID="53" presetClass="entr" presetSubtype="16" repeatCount="3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  <p:bldP spid="9" grpId="0"/>
      <p:bldP spid="10" grpId="0" build="allAtOnce"/>
      <p:bldP spid="11" grpId="0"/>
    </p:bldLst>
  </p:timing>
</p:sld>
</file>

<file path=ppt/theme/theme1.xml><?xml version="1.0" encoding="utf-8"?>
<a:theme xmlns:a="http://schemas.openxmlformats.org/drawingml/2006/main" name="Sezione">
  <a:themeElements>
    <a:clrScheme name="Sezion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zion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zio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Chiamata sipario">
  <a:themeElements>
    <a:clrScheme name="Chiamata sipario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Chiamata sipario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Chiamata sipario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amata sipario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55508</TotalTime>
  <Words>885</Words>
  <Application>Microsoft Office PowerPoint</Application>
  <PresentationFormat>Widescreen</PresentationFormat>
  <Paragraphs>412</Paragraphs>
  <Slides>29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29</vt:i4>
      </vt:variant>
    </vt:vector>
  </HeadingPairs>
  <TitlesOfParts>
    <vt:vector size="39" baseType="lpstr">
      <vt:lpstr>Arial</vt:lpstr>
      <vt:lpstr>Arial Rounded MT Bold</vt:lpstr>
      <vt:lpstr>Calibri</vt:lpstr>
      <vt:lpstr>Century Gothic</vt:lpstr>
      <vt:lpstr>Comic Sans MS</vt:lpstr>
      <vt:lpstr>Tahoma</vt:lpstr>
      <vt:lpstr>Wingdings</vt:lpstr>
      <vt:lpstr>Wingdings 3</vt:lpstr>
      <vt:lpstr>Sezione</vt:lpstr>
      <vt:lpstr>Chiamata sipario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1035</cp:revision>
  <dcterms:created xsi:type="dcterms:W3CDTF">2020-02-08T06:14:58Z</dcterms:created>
  <dcterms:modified xsi:type="dcterms:W3CDTF">2024-02-06T15:41:47Z</dcterms:modified>
</cp:coreProperties>
</file>