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0" r:id="rId2"/>
  </p:sldMasterIdLst>
  <p:notesMasterIdLst>
    <p:notesMasterId r:id="rId24"/>
  </p:notesMasterIdLst>
  <p:sldIdLst>
    <p:sldId id="328" r:id="rId3"/>
    <p:sldId id="273" r:id="rId4"/>
    <p:sldId id="274" r:id="rId5"/>
    <p:sldId id="275" r:id="rId6"/>
    <p:sldId id="327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0913"/>
    <a:srgbClr val="33CC33"/>
    <a:srgbClr val="66FF66"/>
    <a:srgbClr val="00FF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5804" autoAdjust="0"/>
    <p:restoredTop sz="94660"/>
  </p:normalViewPr>
  <p:slideViewPr>
    <p:cSldViewPr snapToGrid="0">
      <p:cViewPr varScale="1">
        <p:scale>
          <a:sx n="63" d="100"/>
          <a:sy n="63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06/02/2024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6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4123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7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2484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8019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595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695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433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615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336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633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943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497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267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8634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3518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88765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31955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454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35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8836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914576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205631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174809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199835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433433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69815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0088678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013296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05360615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824336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95866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2/6/2024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3556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89123430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11" Type="http://schemas.openxmlformats.org/officeDocument/2006/relationships/image" Target="../media/image3.pn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11" Type="http://schemas.openxmlformats.org/officeDocument/2006/relationships/image" Target="../media/image3.png"/><Relationship Id="rId5" Type="http://schemas.openxmlformats.org/officeDocument/2006/relationships/image" Target="../media/image16.jpeg"/><Relationship Id="rId10" Type="http://schemas.openxmlformats.org/officeDocument/2006/relationships/image" Target="../media/image21.jpeg"/><Relationship Id="rId4" Type="http://schemas.openxmlformats.org/officeDocument/2006/relationships/image" Target="../media/image15.jpeg"/><Relationship Id="rId9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12" Type="http://schemas.openxmlformats.org/officeDocument/2006/relationships/image" Target="../media/image40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2.png"/><Relationship Id="rId5" Type="http://schemas.openxmlformats.org/officeDocument/2006/relationships/image" Target="../media/image35.png"/><Relationship Id="rId10" Type="http://schemas.openxmlformats.org/officeDocument/2006/relationships/image" Target="../media/image3.png"/><Relationship Id="rId4" Type="http://schemas.openxmlformats.org/officeDocument/2006/relationships/image" Target="../media/image34.jpeg"/><Relationship Id="rId9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7.jpeg"/><Relationship Id="rId7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33.jpeg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057520" y="4537256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2024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 bwMode="auto">
          <a:xfrm>
            <a:off x="73713" y="43330"/>
            <a:ext cx="12060000" cy="676800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4000" b="1" smtClean="0">
              <a:solidFill>
                <a:srgbClr val="F2AA6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103638" y="5489310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2</a:t>
            </a:r>
            <a:endParaRPr lang="it-IT" altLang="it-IT" sz="32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101628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852734" y="3338260"/>
            <a:ext cx="2458800" cy="2484000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864690" y="413941"/>
            <a:ext cx="243047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</a:t>
            </a: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NUMERI 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337437" y="1338263"/>
            <a:ext cx="747069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stagione  appena conclusa </a:t>
            </a:r>
            <a:endParaRPr lang="it-IT" altLang="it-IT" sz="36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8400" y="2458800"/>
            <a:ext cx="676800" cy="676800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5600" y="2944800"/>
            <a:ext cx="676800" cy="6768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98800" y="4237200"/>
            <a:ext cx="676800" cy="676800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95600" y="5482800"/>
            <a:ext cx="676800" cy="676800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38400" y="6022800"/>
            <a:ext cx="676800" cy="6768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74800" y="5482800"/>
            <a:ext cx="676800" cy="676800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90865" y="4033765"/>
            <a:ext cx="676800" cy="6768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74800" y="2944800"/>
            <a:ext cx="676800" cy="6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2514140"/>
      </p:ext>
    </p:extLst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3524250" y="2081610"/>
            <a:ext cx="5082779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GLOBALMENTE</a:t>
            </a:r>
            <a:r>
              <a:rPr lang="it-IT" altLang="it-IT" sz="3600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endParaRPr lang="it-IT" altLang="it-IT" sz="36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stati impegnati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in:</a:t>
            </a: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44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4000"/>
    </mc:Choice>
    <mc:Fallback xmlns="">
      <p:transition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-0.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-0.25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-0.25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-0.25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-0.25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-0.25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-0.25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-0.25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 noChangeArrowheads="1"/>
          </p:cNvSpPr>
          <p:nvPr/>
        </p:nvSpPr>
        <p:spPr bwMode="auto">
          <a:xfrm>
            <a:off x="4856400" y="2210400"/>
            <a:ext cx="2430000" cy="944165"/>
          </a:xfrm>
          <a:prstGeom prst="foldedCorner">
            <a:avLst>
              <a:gd name="adj" fmla="val 12500"/>
            </a:avLst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5144338" y="2311200"/>
            <a:ext cx="1737976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1.274</a:t>
            </a:r>
            <a:endParaRPr lang="it-IT" altLang="it-IT" sz="45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102351" y="3157200"/>
            <a:ext cx="397301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GARA </a:t>
            </a:r>
            <a:endParaRPr lang="it-IT" altLang="it-IT" sz="33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3915157" y="5366511"/>
            <a:ext cx="4349782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 </a:t>
            </a:r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auto">
          <a:xfrm>
            <a:off x="4855350" y="4402800"/>
            <a:ext cx="2430000" cy="944165"/>
          </a:xfrm>
          <a:prstGeom prst="foldedCorner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5194392" y="4503600"/>
            <a:ext cx="1737976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9.750</a:t>
            </a:r>
            <a:endParaRPr lang="it-IT" altLang="it-IT" sz="45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974" y="209367"/>
            <a:ext cx="1602106" cy="15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507103"/>
      </p:ext>
    </p:extLst>
  </p:cSld>
  <p:clrMapOvr>
    <a:masterClrMapping/>
  </p:clrMapOvr>
  <p:transition advClick="0" advTm="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6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4"/>
          <p:cNvSpPr txBox="1">
            <a:spLocks noChangeArrowheads="1"/>
          </p:cNvSpPr>
          <p:nvPr/>
        </p:nvSpPr>
        <p:spPr bwMode="auto">
          <a:xfrm>
            <a:off x="1573744" y="1730168"/>
            <a:ext cx="8926674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Esaminando ora le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le </a:t>
            </a:r>
            <a:r>
              <a:rPr lang="it-IT" altLang="it-IT" sz="32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CRONO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suddivise mese  per mese, possiamo vedere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loro distribuzione nell’arco dell’anno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renderci conto dello sforzo organizzativo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he c’è dietro per coprire i servizi  nei mesi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più…caldi,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he poi sono quelli più freddi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della stagione invernale.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9022" y="226502"/>
            <a:ext cx="1651762" cy="14040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835805197"/>
      </p:ext>
    </p:extLst>
  </p:cSld>
  <p:clrMapOvr>
    <a:masterClrMapping/>
  </p:clrMapOvr>
  <p:transition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sp>
        <p:nvSpPr>
          <p:cNvPr id="7" name="Text Box 33"/>
          <p:cNvSpPr txBox="1">
            <a:spLocks noChangeArrowheads="1"/>
          </p:cNvSpPr>
          <p:nvPr/>
        </p:nvSpPr>
        <p:spPr bwMode="auto">
          <a:xfrm>
            <a:off x="4688763" y="192720"/>
            <a:ext cx="40830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</a:t>
            </a:r>
            <a:endParaRPr lang="it-IT" altLang="it-IT" sz="3600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05219" y="2625744"/>
            <a:ext cx="864000" cy="3816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5"/>
          <p:cNvSpPr txBox="1">
            <a:spLocks noChangeArrowheads="1"/>
          </p:cNvSpPr>
          <p:nvPr/>
        </p:nvSpPr>
        <p:spPr bwMode="auto">
          <a:xfrm>
            <a:off x="376933" y="6403659"/>
            <a:ext cx="7380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gen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1383866" y="6404400"/>
            <a:ext cx="6542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feb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1278000" y="3558398"/>
            <a:ext cx="864000" cy="2880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2308060" y="6404400"/>
            <a:ext cx="774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latin typeface="Arial Rounded MT Bold" panose="020F0704030504030204" pitchFamily="34" charset="0"/>
              </a:rPr>
              <a:t>mar</a:t>
            </a:r>
          </a:p>
        </p:txBody>
      </p:sp>
      <p:sp>
        <p:nvSpPr>
          <p:cNvPr id="28" name="Rectangle 17"/>
          <p:cNvSpPr>
            <a:spLocks noChangeArrowheads="1"/>
          </p:cNvSpPr>
          <p:nvPr/>
        </p:nvSpPr>
        <p:spPr bwMode="auto">
          <a:xfrm>
            <a:off x="2250000" y="3530335"/>
            <a:ext cx="864000" cy="29016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17"/>
          <p:cNvSpPr>
            <a:spLocks noChangeArrowheads="1"/>
          </p:cNvSpPr>
          <p:nvPr/>
        </p:nvSpPr>
        <p:spPr bwMode="auto">
          <a:xfrm>
            <a:off x="3222000" y="5404472"/>
            <a:ext cx="864000" cy="10296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3321847" y="6404400"/>
            <a:ext cx="6903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apr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4" name="Text Box 15"/>
          <p:cNvSpPr txBox="1">
            <a:spLocks noChangeArrowheads="1"/>
          </p:cNvSpPr>
          <p:nvPr/>
        </p:nvSpPr>
        <p:spPr bwMode="auto">
          <a:xfrm>
            <a:off x="4240045" y="6404400"/>
            <a:ext cx="828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mag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5" name="Text Box 15"/>
          <p:cNvSpPr txBox="1">
            <a:spLocks noChangeArrowheads="1"/>
          </p:cNvSpPr>
          <p:nvPr/>
        </p:nvSpPr>
        <p:spPr bwMode="auto">
          <a:xfrm>
            <a:off x="5277961" y="64044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giu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2" name="Rectangle 17"/>
          <p:cNvSpPr>
            <a:spLocks noChangeArrowheads="1"/>
          </p:cNvSpPr>
          <p:nvPr/>
        </p:nvSpPr>
        <p:spPr bwMode="auto">
          <a:xfrm>
            <a:off x="4194000" y="5988934"/>
            <a:ext cx="864000" cy="4464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Rectangle 17"/>
          <p:cNvSpPr>
            <a:spLocks noChangeArrowheads="1"/>
          </p:cNvSpPr>
          <p:nvPr/>
        </p:nvSpPr>
        <p:spPr bwMode="auto">
          <a:xfrm>
            <a:off x="5222127" y="5794403"/>
            <a:ext cx="864000" cy="648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" name="Text Box 15"/>
          <p:cNvSpPr txBox="1">
            <a:spLocks noChangeArrowheads="1"/>
          </p:cNvSpPr>
          <p:nvPr/>
        </p:nvSpPr>
        <p:spPr bwMode="auto">
          <a:xfrm>
            <a:off x="6258454" y="64044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lug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3" name="Rectangle 17"/>
          <p:cNvSpPr>
            <a:spLocks noChangeArrowheads="1"/>
          </p:cNvSpPr>
          <p:nvPr/>
        </p:nvSpPr>
        <p:spPr bwMode="auto">
          <a:xfrm>
            <a:off x="6164894" y="6056624"/>
            <a:ext cx="864000" cy="360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" name="Text Box 15"/>
          <p:cNvSpPr txBox="1">
            <a:spLocks noChangeArrowheads="1"/>
          </p:cNvSpPr>
          <p:nvPr/>
        </p:nvSpPr>
        <p:spPr bwMode="auto">
          <a:xfrm>
            <a:off x="7179891" y="6404400"/>
            <a:ext cx="7339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latin typeface="Arial Rounded MT Bold" panose="020F0704030504030204" pitchFamily="34" charset="0"/>
              </a:rPr>
              <a:t>ago</a:t>
            </a:r>
          </a:p>
        </p:txBody>
      </p:sp>
      <p:sp>
        <p:nvSpPr>
          <p:cNvPr id="90" name="Rectangle 17"/>
          <p:cNvSpPr>
            <a:spLocks noChangeArrowheads="1"/>
          </p:cNvSpPr>
          <p:nvPr/>
        </p:nvSpPr>
        <p:spPr bwMode="auto">
          <a:xfrm>
            <a:off x="7110000" y="5422511"/>
            <a:ext cx="864000" cy="1008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9" name="Text Box 15"/>
          <p:cNvSpPr txBox="1">
            <a:spLocks noChangeArrowheads="1"/>
          </p:cNvSpPr>
          <p:nvPr/>
        </p:nvSpPr>
        <p:spPr bwMode="auto">
          <a:xfrm>
            <a:off x="8205496" y="6404400"/>
            <a:ext cx="6431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latin typeface="Arial Rounded MT Bold" panose="020F0704030504030204" pitchFamily="34" charset="0"/>
              </a:rPr>
              <a:t>set</a:t>
            </a:r>
          </a:p>
        </p:txBody>
      </p:sp>
      <p:sp>
        <p:nvSpPr>
          <p:cNvPr id="100" name="Rectangle 17"/>
          <p:cNvSpPr>
            <a:spLocks noChangeArrowheads="1"/>
          </p:cNvSpPr>
          <p:nvPr/>
        </p:nvSpPr>
        <p:spPr bwMode="auto">
          <a:xfrm>
            <a:off x="8082000" y="4601751"/>
            <a:ext cx="864000" cy="1836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6" name="Text Box 15"/>
          <p:cNvSpPr txBox="1">
            <a:spLocks noChangeArrowheads="1"/>
          </p:cNvSpPr>
          <p:nvPr/>
        </p:nvSpPr>
        <p:spPr bwMode="auto">
          <a:xfrm>
            <a:off x="9191328" y="6404400"/>
            <a:ext cx="5886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ott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7" name="Rectangle 17"/>
          <p:cNvSpPr>
            <a:spLocks noChangeArrowheads="1"/>
          </p:cNvSpPr>
          <p:nvPr/>
        </p:nvSpPr>
        <p:spPr bwMode="auto">
          <a:xfrm>
            <a:off x="9054000" y="4249139"/>
            <a:ext cx="864000" cy="2196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3" name="Text Box 15"/>
          <p:cNvSpPr txBox="1">
            <a:spLocks noChangeArrowheads="1"/>
          </p:cNvSpPr>
          <p:nvPr/>
        </p:nvSpPr>
        <p:spPr bwMode="auto">
          <a:xfrm>
            <a:off x="10112103" y="6404400"/>
            <a:ext cx="71923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nov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4" name="Rectangle 17"/>
          <p:cNvSpPr>
            <a:spLocks noChangeArrowheads="1"/>
          </p:cNvSpPr>
          <p:nvPr/>
        </p:nvSpPr>
        <p:spPr bwMode="auto">
          <a:xfrm>
            <a:off x="10026000" y="4320552"/>
            <a:ext cx="864000" cy="2124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0" name="Text Box 15"/>
          <p:cNvSpPr txBox="1">
            <a:spLocks noChangeArrowheads="1"/>
          </p:cNvSpPr>
          <p:nvPr/>
        </p:nvSpPr>
        <p:spPr bwMode="auto">
          <a:xfrm>
            <a:off x="11126059" y="6404400"/>
            <a:ext cx="6431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dic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1" name="Rectangle 17"/>
          <p:cNvSpPr>
            <a:spLocks noChangeArrowheads="1"/>
          </p:cNvSpPr>
          <p:nvPr/>
        </p:nvSpPr>
        <p:spPr bwMode="auto">
          <a:xfrm>
            <a:off x="10998000" y="1760482"/>
            <a:ext cx="864000" cy="4680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7" name="Text Box 13"/>
          <p:cNvSpPr txBox="1">
            <a:spLocks noChangeArrowheads="1"/>
          </p:cNvSpPr>
          <p:nvPr/>
        </p:nvSpPr>
        <p:spPr bwMode="auto">
          <a:xfrm>
            <a:off x="302432" y="2170183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5" name="Text Box 13"/>
          <p:cNvSpPr txBox="1">
            <a:spLocks noChangeArrowheads="1"/>
          </p:cNvSpPr>
          <p:nvPr/>
        </p:nvSpPr>
        <p:spPr bwMode="auto">
          <a:xfrm>
            <a:off x="1302725" y="3099659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154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6" name="Text Box 13"/>
          <p:cNvSpPr txBox="1">
            <a:spLocks noChangeArrowheads="1"/>
          </p:cNvSpPr>
          <p:nvPr/>
        </p:nvSpPr>
        <p:spPr bwMode="auto">
          <a:xfrm>
            <a:off x="2319639" y="3080819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7" name="Text Box 13"/>
          <p:cNvSpPr txBox="1">
            <a:spLocks noChangeArrowheads="1"/>
          </p:cNvSpPr>
          <p:nvPr/>
        </p:nvSpPr>
        <p:spPr bwMode="auto">
          <a:xfrm>
            <a:off x="3353184" y="4953537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</a:p>
        </p:txBody>
      </p:sp>
      <p:sp>
        <p:nvSpPr>
          <p:cNvPr id="138" name="Text Box 13"/>
          <p:cNvSpPr txBox="1">
            <a:spLocks noChangeArrowheads="1"/>
          </p:cNvSpPr>
          <p:nvPr/>
        </p:nvSpPr>
        <p:spPr bwMode="auto">
          <a:xfrm>
            <a:off x="4320227" y="5520199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9" name="Text Box 13"/>
          <p:cNvSpPr txBox="1">
            <a:spLocks noChangeArrowheads="1"/>
          </p:cNvSpPr>
          <p:nvPr/>
        </p:nvSpPr>
        <p:spPr bwMode="auto">
          <a:xfrm>
            <a:off x="5358762" y="5329463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0" name="Text Box 13"/>
          <p:cNvSpPr txBox="1">
            <a:spLocks noChangeArrowheads="1"/>
          </p:cNvSpPr>
          <p:nvPr/>
        </p:nvSpPr>
        <p:spPr bwMode="auto">
          <a:xfrm>
            <a:off x="6270941" y="561724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1" name="Text Box 13"/>
          <p:cNvSpPr txBox="1">
            <a:spLocks noChangeArrowheads="1"/>
          </p:cNvSpPr>
          <p:nvPr/>
        </p:nvSpPr>
        <p:spPr bwMode="auto">
          <a:xfrm>
            <a:off x="7257942" y="4993309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54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2" name="Text Box 13"/>
          <p:cNvSpPr txBox="1">
            <a:spLocks noChangeArrowheads="1"/>
          </p:cNvSpPr>
          <p:nvPr/>
        </p:nvSpPr>
        <p:spPr bwMode="auto">
          <a:xfrm>
            <a:off x="8221653" y="4138214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3" name="Text Box 13"/>
          <p:cNvSpPr txBox="1">
            <a:spLocks noChangeArrowheads="1"/>
          </p:cNvSpPr>
          <p:nvPr/>
        </p:nvSpPr>
        <p:spPr bwMode="auto">
          <a:xfrm>
            <a:off x="9088951" y="3784063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4" name="Text Box 13"/>
          <p:cNvSpPr txBox="1">
            <a:spLocks noChangeArrowheads="1"/>
          </p:cNvSpPr>
          <p:nvPr/>
        </p:nvSpPr>
        <p:spPr bwMode="auto">
          <a:xfrm>
            <a:off x="10089244" y="3832864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114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5" name="Text Box 13"/>
          <p:cNvSpPr txBox="1">
            <a:spLocks noChangeArrowheads="1"/>
          </p:cNvSpPr>
          <p:nvPr/>
        </p:nvSpPr>
        <p:spPr bwMode="auto">
          <a:xfrm>
            <a:off x="11056285" y="1283273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250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6" name="Text Box 13"/>
          <p:cNvSpPr txBox="1">
            <a:spLocks noChangeArrowheads="1"/>
          </p:cNvSpPr>
          <p:nvPr/>
        </p:nvSpPr>
        <p:spPr bwMode="auto">
          <a:xfrm>
            <a:off x="252368" y="6048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16.11%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8" name="Text Box 13"/>
          <p:cNvSpPr txBox="1">
            <a:spLocks noChangeArrowheads="1"/>
          </p:cNvSpPr>
          <p:nvPr/>
        </p:nvSpPr>
        <p:spPr bwMode="auto">
          <a:xfrm>
            <a:off x="1225848" y="6048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12.10%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9" name="Text Box 13"/>
          <p:cNvSpPr txBox="1">
            <a:spLocks noChangeArrowheads="1"/>
          </p:cNvSpPr>
          <p:nvPr/>
        </p:nvSpPr>
        <p:spPr bwMode="auto">
          <a:xfrm>
            <a:off x="2199326" y="6048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12.17%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0" name="Text Box 13"/>
          <p:cNvSpPr txBox="1">
            <a:spLocks noChangeArrowheads="1"/>
          </p:cNvSpPr>
          <p:nvPr/>
        </p:nvSpPr>
        <p:spPr bwMode="auto">
          <a:xfrm>
            <a:off x="3234800" y="6048000"/>
            <a:ext cx="82105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4.33%</a:t>
            </a:r>
            <a:endParaRPr lang="it-IT" altLang="it-IT" sz="2000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defTabSz="457200">
              <a:defRPr/>
            </a:pP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1" name="Text Box 13"/>
          <p:cNvSpPr txBox="1">
            <a:spLocks noChangeArrowheads="1"/>
          </p:cNvSpPr>
          <p:nvPr/>
        </p:nvSpPr>
        <p:spPr bwMode="auto">
          <a:xfrm>
            <a:off x="4264653" y="6048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1.88%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2" name="Text Box 13"/>
          <p:cNvSpPr txBox="1">
            <a:spLocks noChangeArrowheads="1"/>
          </p:cNvSpPr>
          <p:nvPr/>
        </p:nvSpPr>
        <p:spPr bwMode="auto">
          <a:xfrm>
            <a:off x="5227540" y="6048000"/>
            <a:ext cx="85792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2.12</a:t>
            </a: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3" name="Text Box 13"/>
          <p:cNvSpPr txBox="1">
            <a:spLocks noChangeArrowheads="1"/>
          </p:cNvSpPr>
          <p:nvPr/>
        </p:nvSpPr>
        <p:spPr bwMode="auto">
          <a:xfrm>
            <a:off x="6174576" y="6048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1.42%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4" name="Text Box 13"/>
          <p:cNvSpPr txBox="1">
            <a:spLocks noChangeArrowheads="1"/>
          </p:cNvSpPr>
          <p:nvPr/>
        </p:nvSpPr>
        <p:spPr bwMode="auto">
          <a:xfrm>
            <a:off x="7145501" y="6048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4.21%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5" name="Text Box 13"/>
          <p:cNvSpPr txBox="1">
            <a:spLocks noChangeArrowheads="1"/>
          </p:cNvSpPr>
          <p:nvPr/>
        </p:nvSpPr>
        <p:spPr bwMode="auto">
          <a:xfrm>
            <a:off x="8105812" y="6048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7.72%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6" name="Text Box 13"/>
          <p:cNvSpPr txBox="1">
            <a:spLocks noChangeArrowheads="1"/>
          </p:cNvSpPr>
          <p:nvPr/>
        </p:nvSpPr>
        <p:spPr bwMode="auto">
          <a:xfrm>
            <a:off x="9086163" y="6048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9.35%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7" name="Text Box 13"/>
          <p:cNvSpPr txBox="1">
            <a:spLocks noChangeArrowheads="1"/>
          </p:cNvSpPr>
          <p:nvPr/>
        </p:nvSpPr>
        <p:spPr bwMode="auto">
          <a:xfrm>
            <a:off x="10052894" y="6048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8.95%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8" name="Text Box 13"/>
          <p:cNvSpPr txBox="1">
            <a:spLocks noChangeArrowheads="1"/>
          </p:cNvSpPr>
          <p:nvPr/>
        </p:nvSpPr>
        <p:spPr bwMode="auto">
          <a:xfrm>
            <a:off x="10970343" y="6048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19.64%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583254"/>
      </p:ext>
    </p:extLst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500"/>
                            </p:stCondLst>
                            <p:childTnLst>
                              <p:par>
                                <p:cTn id="1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0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500"/>
                            </p:stCondLst>
                            <p:childTnLst>
                              <p:par>
                                <p:cTn id="1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6500"/>
                            </p:stCondLst>
                            <p:childTnLst>
                              <p:par>
                                <p:cTn id="1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000"/>
                            </p:stCondLst>
                            <p:childTnLst>
                              <p:par>
                                <p:cTn id="1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7500"/>
                            </p:stCondLst>
                            <p:childTnLst>
                              <p:par>
                                <p:cTn id="1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0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8500"/>
                            </p:stCondLst>
                            <p:childTnLst>
                              <p:par>
                                <p:cTn id="1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000"/>
                            </p:stCondLst>
                            <p:childTnLst>
                              <p:par>
                                <p:cTn id="1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9500"/>
                            </p:stCondLst>
                            <p:childTnLst>
                              <p:par>
                                <p:cTn id="2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 animBg="1"/>
      <p:bldP spid="18" grpId="0"/>
      <p:bldP spid="19" grpId="0"/>
      <p:bldP spid="20" grpId="0" animBg="1"/>
      <p:bldP spid="27" grpId="0"/>
      <p:bldP spid="28" grpId="0" animBg="1"/>
      <p:bldP spid="37" grpId="0" animBg="1"/>
      <p:bldP spid="40" grpId="0"/>
      <p:bldP spid="44" grpId="0"/>
      <p:bldP spid="45" grpId="0"/>
      <p:bldP spid="62" grpId="0" animBg="1"/>
      <p:bldP spid="69" grpId="0" animBg="1"/>
      <p:bldP spid="75" grpId="0"/>
      <p:bldP spid="83" grpId="0" animBg="1"/>
      <p:bldP spid="89" grpId="0"/>
      <p:bldP spid="90" grpId="0" animBg="1"/>
      <p:bldP spid="99" grpId="0"/>
      <p:bldP spid="100" grpId="0" animBg="1"/>
      <p:bldP spid="106" grpId="0"/>
      <p:bldP spid="107" grpId="0" animBg="1"/>
      <p:bldP spid="113" grpId="0"/>
      <p:bldP spid="114" grpId="0" animBg="1"/>
      <p:bldP spid="120" grpId="0"/>
      <p:bldP spid="121" grpId="0" animBg="1"/>
      <p:bldP spid="127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  <p:bldP spid="156" grpId="0"/>
      <p:bldP spid="157" grpId="0"/>
      <p:bldP spid="1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8400"/>
            <a:ext cx="1834666" cy="1130667"/>
          </a:xfrm>
          <a:prstGeom prst="rect">
            <a:avLst/>
          </a:prstGeom>
        </p:spPr>
      </p:pic>
      <p:sp>
        <p:nvSpPr>
          <p:cNvPr id="7" name="Text Box 33"/>
          <p:cNvSpPr txBox="1">
            <a:spLocks noChangeArrowheads="1"/>
          </p:cNvSpPr>
          <p:nvPr/>
        </p:nvSpPr>
        <p:spPr bwMode="auto">
          <a:xfrm>
            <a:off x="4482810" y="192720"/>
            <a:ext cx="44949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</a:t>
            </a: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</a:t>
            </a:r>
            <a:endParaRPr lang="it-IT" altLang="it-IT" sz="3600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06000" y="1451140"/>
            <a:ext cx="864000" cy="50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5"/>
          <p:cNvSpPr txBox="1">
            <a:spLocks noChangeArrowheads="1"/>
          </p:cNvSpPr>
          <p:nvPr/>
        </p:nvSpPr>
        <p:spPr bwMode="auto">
          <a:xfrm>
            <a:off x="376306" y="6404400"/>
            <a:ext cx="7380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gen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1384254" y="6404400"/>
            <a:ext cx="6542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feb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1278000" y="3335683"/>
            <a:ext cx="864000" cy="3153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2301585" y="6404400"/>
            <a:ext cx="774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latin typeface="Arial Rounded MT Bold" panose="020F0704030504030204" pitchFamily="34" charset="0"/>
              </a:rPr>
              <a:t>mar</a:t>
            </a:r>
          </a:p>
        </p:txBody>
      </p:sp>
      <p:sp>
        <p:nvSpPr>
          <p:cNvPr id="28" name="Rectangle 17"/>
          <p:cNvSpPr>
            <a:spLocks noChangeArrowheads="1"/>
          </p:cNvSpPr>
          <p:nvPr/>
        </p:nvSpPr>
        <p:spPr bwMode="auto">
          <a:xfrm>
            <a:off x="2250000" y="2211321"/>
            <a:ext cx="864000" cy="4287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17"/>
          <p:cNvSpPr>
            <a:spLocks noChangeArrowheads="1"/>
          </p:cNvSpPr>
          <p:nvPr/>
        </p:nvSpPr>
        <p:spPr bwMode="auto">
          <a:xfrm>
            <a:off x="3222000" y="4849292"/>
            <a:ext cx="864000" cy="1645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3325333" y="6404400"/>
            <a:ext cx="6903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apr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4" name="Text Box 15"/>
          <p:cNvSpPr txBox="1">
            <a:spLocks noChangeArrowheads="1"/>
          </p:cNvSpPr>
          <p:nvPr/>
        </p:nvSpPr>
        <p:spPr bwMode="auto">
          <a:xfrm>
            <a:off x="4233570" y="6404400"/>
            <a:ext cx="828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latin typeface="Arial Rounded MT Bold" panose="020F0704030504030204" pitchFamily="34" charset="0"/>
              </a:rPr>
              <a:t>mag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5" name="Text Box 15"/>
          <p:cNvSpPr txBox="1">
            <a:spLocks noChangeArrowheads="1"/>
          </p:cNvSpPr>
          <p:nvPr/>
        </p:nvSpPr>
        <p:spPr bwMode="auto">
          <a:xfrm>
            <a:off x="5271486" y="64044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giu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2" name="Rectangle 17"/>
          <p:cNvSpPr>
            <a:spLocks noChangeArrowheads="1"/>
          </p:cNvSpPr>
          <p:nvPr/>
        </p:nvSpPr>
        <p:spPr bwMode="auto">
          <a:xfrm>
            <a:off x="4194000" y="4895256"/>
            <a:ext cx="864000" cy="1587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Rectangle 17"/>
          <p:cNvSpPr>
            <a:spLocks noChangeArrowheads="1"/>
          </p:cNvSpPr>
          <p:nvPr/>
        </p:nvSpPr>
        <p:spPr bwMode="auto">
          <a:xfrm>
            <a:off x="5166000" y="4385370"/>
            <a:ext cx="864000" cy="2109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C000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" name="Text Box 15"/>
          <p:cNvSpPr txBox="1">
            <a:spLocks noChangeArrowheads="1"/>
          </p:cNvSpPr>
          <p:nvPr/>
        </p:nvSpPr>
        <p:spPr bwMode="auto">
          <a:xfrm>
            <a:off x="6258454" y="64044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lug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3" name="Rectangle 17"/>
          <p:cNvSpPr>
            <a:spLocks noChangeArrowheads="1"/>
          </p:cNvSpPr>
          <p:nvPr/>
        </p:nvSpPr>
        <p:spPr bwMode="auto">
          <a:xfrm>
            <a:off x="6138000" y="5075957"/>
            <a:ext cx="864000" cy="1422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" name="Text Box 15"/>
          <p:cNvSpPr txBox="1">
            <a:spLocks noChangeArrowheads="1"/>
          </p:cNvSpPr>
          <p:nvPr/>
        </p:nvSpPr>
        <p:spPr bwMode="auto">
          <a:xfrm>
            <a:off x="7179891" y="6404400"/>
            <a:ext cx="7339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latin typeface="Arial Rounded MT Bold" panose="020F0704030504030204" pitchFamily="34" charset="0"/>
              </a:rPr>
              <a:t>ago</a:t>
            </a:r>
          </a:p>
        </p:txBody>
      </p:sp>
      <p:sp>
        <p:nvSpPr>
          <p:cNvPr id="90" name="Rectangle 17"/>
          <p:cNvSpPr>
            <a:spLocks noChangeArrowheads="1"/>
          </p:cNvSpPr>
          <p:nvPr/>
        </p:nvSpPr>
        <p:spPr bwMode="auto">
          <a:xfrm>
            <a:off x="7110000" y="5625179"/>
            <a:ext cx="864000" cy="864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C000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9" name="Text Box 15"/>
          <p:cNvSpPr txBox="1">
            <a:spLocks noChangeArrowheads="1"/>
          </p:cNvSpPr>
          <p:nvPr/>
        </p:nvSpPr>
        <p:spPr bwMode="auto">
          <a:xfrm>
            <a:off x="8192049" y="6404400"/>
            <a:ext cx="6431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latin typeface="Arial Rounded MT Bold" panose="020F0704030504030204" pitchFamily="34" charset="0"/>
              </a:rPr>
              <a:t>set</a:t>
            </a:r>
          </a:p>
        </p:txBody>
      </p:sp>
      <p:sp>
        <p:nvSpPr>
          <p:cNvPr id="100" name="Rectangle 17"/>
          <p:cNvSpPr>
            <a:spLocks noChangeArrowheads="1"/>
          </p:cNvSpPr>
          <p:nvPr/>
        </p:nvSpPr>
        <p:spPr bwMode="auto">
          <a:xfrm>
            <a:off x="8082000" y="5129068"/>
            <a:ext cx="864000" cy="13608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6" name="Text Box 15"/>
          <p:cNvSpPr txBox="1">
            <a:spLocks noChangeArrowheads="1"/>
          </p:cNvSpPr>
          <p:nvPr/>
        </p:nvSpPr>
        <p:spPr bwMode="auto">
          <a:xfrm>
            <a:off x="9204775" y="6404400"/>
            <a:ext cx="5886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ott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7" name="Rectangle 17"/>
          <p:cNvSpPr>
            <a:spLocks noChangeArrowheads="1"/>
          </p:cNvSpPr>
          <p:nvPr/>
        </p:nvSpPr>
        <p:spPr bwMode="auto">
          <a:xfrm>
            <a:off x="9054000" y="5003143"/>
            <a:ext cx="864000" cy="1497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3" name="Text Box 15"/>
          <p:cNvSpPr txBox="1">
            <a:spLocks noChangeArrowheads="1"/>
          </p:cNvSpPr>
          <p:nvPr/>
        </p:nvSpPr>
        <p:spPr bwMode="auto">
          <a:xfrm>
            <a:off x="10125550" y="6404400"/>
            <a:ext cx="71923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nov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4" name="Rectangle 17"/>
          <p:cNvSpPr>
            <a:spLocks noChangeArrowheads="1"/>
          </p:cNvSpPr>
          <p:nvPr/>
        </p:nvSpPr>
        <p:spPr bwMode="auto">
          <a:xfrm>
            <a:off x="10026000" y="4156313"/>
            <a:ext cx="864000" cy="23364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0" name="Text Box 15"/>
          <p:cNvSpPr txBox="1">
            <a:spLocks noChangeArrowheads="1"/>
          </p:cNvSpPr>
          <p:nvPr/>
        </p:nvSpPr>
        <p:spPr bwMode="auto">
          <a:xfrm>
            <a:off x="11126059" y="6404400"/>
            <a:ext cx="6431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dic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1" name="Rectangle 17"/>
          <p:cNvSpPr>
            <a:spLocks noChangeArrowheads="1"/>
          </p:cNvSpPr>
          <p:nvPr/>
        </p:nvSpPr>
        <p:spPr bwMode="auto">
          <a:xfrm>
            <a:off x="10998000" y="1800823"/>
            <a:ext cx="864000" cy="4698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7" name="Text Box 13"/>
          <p:cNvSpPr txBox="1">
            <a:spLocks noChangeArrowheads="1"/>
          </p:cNvSpPr>
          <p:nvPr/>
        </p:nvSpPr>
        <p:spPr bwMode="auto">
          <a:xfrm>
            <a:off x="302432" y="1022439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1637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5" name="Text Box 13"/>
          <p:cNvSpPr txBox="1">
            <a:spLocks noChangeArrowheads="1"/>
          </p:cNvSpPr>
          <p:nvPr/>
        </p:nvSpPr>
        <p:spPr bwMode="auto">
          <a:xfrm>
            <a:off x="1248937" y="2860179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1025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6" name="Text Box 13"/>
          <p:cNvSpPr txBox="1">
            <a:spLocks noChangeArrowheads="1"/>
          </p:cNvSpPr>
          <p:nvPr/>
        </p:nvSpPr>
        <p:spPr bwMode="auto">
          <a:xfrm>
            <a:off x="2225510" y="1734036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1393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7" name="Text Box 13"/>
          <p:cNvSpPr txBox="1">
            <a:spLocks noChangeArrowheads="1"/>
          </p:cNvSpPr>
          <p:nvPr/>
        </p:nvSpPr>
        <p:spPr bwMode="auto">
          <a:xfrm>
            <a:off x="3299396" y="4388002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535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8" name="Text Box 13"/>
          <p:cNvSpPr txBox="1">
            <a:spLocks noChangeArrowheads="1"/>
          </p:cNvSpPr>
          <p:nvPr/>
        </p:nvSpPr>
        <p:spPr bwMode="auto">
          <a:xfrm>
            <a:off x="4266439" y="4396914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516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9" name="Text Box 13"/>
          <p:cNvSpPr txBox="1">
            <a:spLocks noChangeArrowheads="1"/>
          </p:cNvSpPr>
          <p:nvPr/>
        </p:nvSpPr>
        <p:spPr bwMode="auto">
          <a:xfrm>
            <a:off x="5236663" y="3927351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686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0" name="Text Box 13"/>
          <p:cNvSpPr txBox="1">
            <a:spLocks noChangeArrowheads="1"/>
          </p:cNvSpPr>
          <p:nvPr/>
        </p:nvSpPr>
        <p:spPr bwMode="auto">
          <a:xfrm>
            <a:off x="6217153" y="4611212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462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1" name="Text Box 13"/>
          <p:cNvSpPr txBox="1">
            <a:spLocks noChangeArrowheads="1"/>
          </p:cNvSpPr>
          <p:nvPr/>
        </p:nvSpPr>
        <p:spPr bwMode="auto">
          <a:xfrm>
            <a:off x="7172419" y="5147330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281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2" name="Text Box 13"/>
          <p:cNvSpPr txBox="1">
            <a:spLocks noChangeArrowheads="1"/>
          </p:cNvSpPr>
          <p:nvPr/>
        </p:nvSpPr>
        <p:spPr bwMode="auto">
          <a:xfrm>
            <a:off x="8140971" y="4646509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3" name="Text Box 13"/>
          <p:cNvSpPr txBox="1">
            <a:spLocks noChangeArrowheads="1"/>
          </p:cNvSpPr>
          <p:nvPr/>
        </p:nvSpPr>
        <p:spPr bwMode="auto">
          <a:xfrm>
            <a:off x="9115845" y="4528913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4" name="Text Box 13"/>
          <p:cNvSpPr txBox="1">
            <a:spLocks noChangeArrowheads="1"/>
          </p:cNvSpPr>
          <p:nvPr/>
        </p:nvSpPr>
        <p:spPr bwMode="auto">
          <a:xfrm>
            <a:off x="10089244" y="3696539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759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5" name="Text Box 13"/>
          <p:cNvSpPr txBox="1">
            <a:spLocks noChangeArrowheads="1"/>
          </p:cNvSpPr>
          <p:nvPr/>
        </p:nvSpPr>
        <p:spPr bwMode="auto">
          <a:xfrm>
            <a:off x="10975603" y="1309941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1527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6" name="Text Box 13"/>
          <p:cNvSpPr txBox="1">
            <a:spLocks noChangeArrowheads="1"/>
          </p:cNvSpPr>
          <p:nvPr/>
        </p:nvSpPr>
        <p:spPr bwMode="auto">
          <a:xfrm>
            <a:off x="311920" y="5976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16.78%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8" name="Text Box 13"/>
          <p:cNvSpPr txBox="1">
            <a:spLocks noChangeArrowheads="1"/>
          </p:cNvSpPr>
          <p:nvPr/>
        </p:nvSpPr>
        <p:spPr bwMode="auto">
          <a:xfrm>
            <a:off x="1266189" y="5976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10.51%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9" name="Text Box 13"/>
          <p:cNvSpPr txBox="1">
            <a:spLocks noChangeArrowheads="1"/>
          </p:cNvSpPr>
          <p:nvPr/>
        </p:nvSpPr>
        <p:spPr bwMode="auto">
          <a:xfrm>
            <a:off x="2212773" y="5976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14.28%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0" name="Text Box 13"/>
          <p:cNvSpPr txBox="1">
            <a:spLocks noChangeArrowheads="1"/>
          </p:cNvSpPr>
          <p:nvPr/>
        </p:nvSpPr>
        <p:spPr bwMode="auto">
          <a:xfrm>
            <a:off x="3234800" y="5976000"/>
            <a:ext cx="85792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5.48	</a:t>
            </a: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1" name="Text Box 13"/>
          <p:cNvSpPr txBox="1">
            <a:spLocks noChangeArrowheads="1"/>
          </p:cNvSpPr>
          <p:nvPr/>
        </p:nvSpPr>
        <p:spPr bwMode="auto">
          <a:xfrm>
            <a:off x="4256970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5.29%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2" name="Text Box 13"/>
          <p:cNvSpPr txBox="1">
            <a:spLocks noChangeArrowheads="1"/>
          </p:cNvSpPr>
          <p:nvPr/>
        </p:nvSpPr>
        <p:spPr bwMode="auto">
          <a:xfrm>
            <a:off x="5181282" y="5976000"/>
            <a:ext cx="85792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7.03	</a:t>
            </a: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3" name="Text Box 13"/>
          <p:cNvSpPr txBox="1">
            <a:spLocks noChangeArrowheads="1"/>
          </p:cNvSpPr>
          <p:nvPr/>
        </p:nvSpPr>
        <p:spPr bwMode="auto">
          <a:xfrm>
            <a:off x="6173740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4.73	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4" name="Text Box 13"/>
          <p:cNvSpPr txBox="1">
            <a:spLocks noChangeArrowheads="1"/>
          </p:cNvSpPr>
          <p:nvPr/>
        </p:nvSpPr>
        <p:spPr bwMode="auto">
          <a:xfrm>
            <a:off x="7149266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2.88%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5" name="Text Box 13"/>
          <p:cNvSpPr txBox="1">
            <a:spLocks noChangeArrowheads="1"/>
          </p:cNvSpPr>
          <p:nvPr/>
        </p:nvSpPr>
        <p:spPr bwMode="auto">
          <a:xfrm>
            <a:off x="8119259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4.53	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6" name="Text Box 13"/>
          <p:cNvSpPr txBox="1">
            <a:spLocks noChangeArrowheads="1"/>
          </p:cNvSpPr>
          <p:nvPr/>
        </p:nvSpPr>
        <p:spPr bwMode="auto">
          <a:xfrm>
            <a:off x="9093693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4.99	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7" name="Text Box 13"/>
          <p:cNvSpPr txBox="1">
            <a:spLocks noChangeArrowheads="1"/>
          </p:cNvSpPr>
          <p:nvPr/>
        </p:nvSpPr>
        <p:spPr bwMode="auto">
          <a:xfrm>
            <a:off x="10051818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7.78%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8" name="Text Box 13"/>
          <p:cNvSpPr txBox="1">
            <a:spLocks noChangeArrowheads="1"/>
          </p:cNvSpPr>
          <p:nvPr/>
        </p:nvSpPr>
        <p:spPr bwMode="auto">
          <a:xfrm>
            <a:off x="10965502" y="5981576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15.66%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253664"/>
      </p:ext>
    </p:extLst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500"/>
                            </p:stCondLst>
                            <p:childTnLst>
                              <p:par>
                                <p:cTn id="1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0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500"/>
                            </p:stCondLst>
                            <p:childTnLst>
                              <p:par>
                                <p:cTn id="1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6500"/>
                            </p:stCondLst>
                            <p:childTnLst>
                              <p:par>
                                <p:cTn id="1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000"/>
                            </p:stCondLst>
                            <p:childTnLst>
                              <p:par>
                                <p:cTn id="1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7500"/>
                            </p:stCondLst>
                            <p:childTnLst>
                              <p:par>
                                <p:cTn id="1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0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8500"/>
                            </p:stCondLst>
                            <p:childTnLst>
                              <p:par>
                                <p:cTn id="1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000"/>
                            </p:stCondLst>
                            <p:childTnLst>
                              <p:par>
                                <p:cTn id="1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9500"/>
                            </p:stCondLst>
                            <p:childTnLst>
                              <p:par>
                                <p:cTn id="2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 animBg="1"/>
      <p:bldP spid="18" grpId="0"/>
      <p:bldP spid="19" grpId="0"/>
      <p:bldP spid="20" grpId="0" animBg="1"/>
      <p:bldP spid="27" grpId="0"/>
      <p:bldP spid="28" grpId="0" animBg="1"/>
      <p:bldP spid="37" grpId="0" animBg="1"/>
      <p:bldP spid="40" grpId="0"/>
      <p:bldP spid="44" grpId="0"/>
      <p:bldP spid="45" grpId="0"/>
      <p:bldP spid="62" grpId="0" animBg="1"/>
      <p:bldP spid="69" grpId="0" animBg="1"/>
      <p:bldP spid="75" grpId="0"/>
      <p:bldP spid="83" grpId="0" animBg="1"/>
      <p:bldP spid="89" grpId="0"/>
      <p:bldP spid="90" grpId="0" animBg="1"/>
      <p:bldP spid="99" grpId="0"/>
      <p:bldP spid="100" grpId="0" animBg="1"/>
      <p:bldP spid="106" grpId="0"/>
      <p:bldP spid="107" grpId="0" animBg="1"/>
      <p:bldP spid="113" grpId="0"/>
      <p:bldP spid="114" grpId="0" animBg="1"/>
      <p:bldP spid="120" grpId="0"/>
      <p:bldP spid="121" grpId="0" animBg="1"/>
      <p:bldP spid="127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  <p:bldP spid="156" grpId="0"/>
      <p:bldP spid="157" grpId="0"/>
      <p:bldP spid="1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Immagine 3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16" y="152191"/>
            <a:ext cx="1168302" cy="720000"/>
          </a:xfrm>
          <a:prstGeom prst="rect">
            <a:avLst/>
          </a:prstGeom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2731" y="192720"/>
            <a:ext cx="585368" cy="720000"/>
          </a:xfrm>
          <a:prstGeom prst="rect">
            <a:avLst/>
          </a:prstGeom>
        </p:spPr>
      </p:pic>
      <p:sp>
        <p:nvSpPr>
          <p:cNvPr id="37" name="Rectangle 101"/>
          <p:cNvSpPr>
            <a:spLocks noChangeArrowheads="1"/>
          </p:cNvSpPr>
          <p:nvPr/>
        </p:nvSpPr>
        <p:spPr bwMode="auto">
          <a:xfrm>
            <a:off x="702731" y="1365659"/>
            <a:ext cx="10620000" cy="3708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 dirty="0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38" name="Rectangle 15"/>
          <p:cNvSpPr>
            <a:spLocks noChangeArrowheads="1"/>
          </p:cNvSpPr>
          <p:nvPr/>
        </p:nvSpPr>
        <p:spPr bwMode="auto">
          <a:xfrm>
            <a:off x="3744000" y="3061835"/>
            <a:ext cx="1079897" cy="1591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EC1429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9" name="Text Box 12"/>
          <p:cNvSpPr txBox="1">
            <a:spLocks noChangeArrowheads="1"/>
          </p:cNvSpPr>
          <p:nvPr/>
        </p:nvSpPr>
        <p:spPr bwMode="auto">
          <a:xfrm>
            <a:off x="3860445" y="45864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4"/>
          <p:cNvSpPr txBox="1">
            <a:spLocks noChangeArrowheads="1"/>
          </p:cNvSpPr>
          <p:nvPr/>
        </p:nvSpPr>
        <p:spPr bwMode="auto">
          <a:xfrm>
            <a:off x="1325058" y="1440000"/>
            <a:ext cx="3532697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000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 </a:t>
            </a:r>
          </a:p>
        </p:txBody>
      </p:sp>
      <p:sp>
        <p:nvSpPr>
          <p:cNvPr id="41" name="Text Box 9"/>
          <p:cNvSpPr txBox="1">
            <a:spLocks noChangeArrowheads="1"/>
          </p:cNvSpPr>
          <p:nvPr/>
        </p:nvSpPr>
        <p:spPr bwMode="auto">
          <a:xfrm>
            <a:off x="3957040" y="2565766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940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Rectangle 16"/>
          <p:cNvSpPr>
            <a:spLocks noChangeArrowheads="1"/>
          </p:cNvSpPr>
          <p:nvPr/>
        </p:nvSpPr>
        <p:spPr bwMode="auto">
          <a:xfrm>
            <a:off x="2592000" y="2698357"/>
            <a:ext cx="1079897" cy="1929600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Text Box 10"/>
          <p:cNvSpPr txBox="1">
            <a:spLocks noChangeArrowheads="1"/>
          </p:cNvSpPr>
          <p:nvPr/>
        </p:nvSpPr>
        <p:spPr bwMode="auto">
          <a:xfrm>
            <a:off x="2730386" y="45864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11"/>
          <p:cNvSpPr txBox="1">
            <a:spLocks noChangeArrowheads="1"/>
          </p:cNvSpPr>
          <p:nvPr/>
        </p:nvSpPr>
        <p:spPr bwMode="auto">
          <a:xfrm>
            <a:off x="2660872" y="2222282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1.140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14"/>
          <p:cNvSpPr txBox="1">
            <a:spLocks noChangeArrowheads="1"/>
          </p:cNvSpPr>
          <p:nvPr/>
        </p:nvSpPr>
        <p:spPr bwMode="auto">
          <a:xfrm>
            <a:off x="2663631" y="4161600"/>
            <a:ext cx="912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+200</a:t>
            </a:r>
            <a:endParaRPr lang="it-IT" altLang="it-IT" sz="2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6" name="Rectangle 17"/>
          <p:cNvSpPr>
            <a:spLocks noChangeArrowheads="1"/>
          </p:cNvSpPr>
          <p:nvPr/>
        </p:nvSpPr>
        <p:spPr bwMode="auto">
          <a:xfrm>
            <a:off x="1440000" y="2476101"/>
            <a:ext cx="1079897" cy="216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Text Box 8"/>
          <p:cNvSpPr txBox="1">
            <a:spLocks noChangeArrowheads="1"/>
          </p:cNvSpPr>
          <p:nvPr/>
        </p:nvSpPr>
        <p:spPr bwMode="auto">
          <a:xfrm>
            <a:off x="1525481" y="4586283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13"/>
          <p:cNvSpPr txBox="1">
            <a:spLocks noChangeArrowheads="1"/>
          </p:cNvSpPr>
          <p:nvPr/>
        </p:nvSpPr>
        <p:spPr bwMode="auto">
          <a:xfrm>
            <a:off x="1445660" y="2016333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1.274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9" name="Text Box 15"/>
          <p:cNvSpPr txBox="1">
            <a:spLocks noChangeArrowheads="1"/>
          </p:cNvSpPr>
          <p:nvPr/>
        </p:nvSpPr>
        <p:spPr bwMode="auto">
          <a:xfrm>
            <a:off x="1527112" y="4161226"/>
            <a:ext cx="912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+134</a:t>
            </a:r>
            <a:endParaRPr lang="it-IT" altLang="it-IT" sz="2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4"/>
          <p:cNvSpPr txBox="1">
            <a:spLocks noChangeArrowheads="1"/>
          </p:cNvSpPr>
          <p:nvPr/>
        </p:nvSpPr>
        <p:spPr bwMode="auto">
          <a:xfrm>
            <a:off x="6864212" y="1440000"/>
            <a:ext cx="3970574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0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 </a:t>
            </a:r>
          </a:p>
        </p:txBody>
      </p:sp>
      <p:sp>
        <p:nvSpPr>
          <p:cNvPr id="51" name="Rectangle 15"/>
          <p:cNvSpPr>
            <a:spLocks noChangeArrowheads="1"/>
          </p:cNvSpPr>
          <p:nvPr/>
        </p:nvSpPr>
        <p:spPr bwMode="auto">
          <a:xfrm>
            <a:off x="9484545" y="2962599"/>
            <a:ext cx="1079897" cy="1663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EC1429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2" name="Text Box 12"/>
          <p:cNvSpPr txBox="1">
            <a:spLocks noChangeArrowheads="1"/>
          </p:cNvSpPr>
          <p:nvPr/>
        </p:nvSpPr>
        <p:spPr bwMode="auto">
          <a:xfrm>
            <a:off x="9592067" y="45864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3" name="Text Box 9"/>
          <p:cNvSpPr txBox="1">
            <a:spLocks noChangeArrowheads="1"/>
          </p:cNvSpPr>
          <p:nvPr/>
        </p:nvSpPr>
        <p:spPr bwMode="auto">
          <a:xfrm>
            <a:off x="9525823" y="249608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7.514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Rectangle 16"/>
          <p:cNvSpPr>
            <a:spLocks noChangeArrowheads="1"/>
          </p:cNvSpPr>
          <p:nvPr/>
        </p:nvSpPr>
        <p:spPr bwMode="auto">
          <a:xfrm>
            <a:off x="8352000" y="2790625"/>
            <a:ext cx="1079897" cy="1818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5" name="Text Box 10"/>
          <p:cNvSpPr txBox="1">
            <a:spLocks noChangeArrowheads="1"/>
          </p:cNvSpPr>
          <p:nvPr/>
        </p:nvSpPr>
        <p:spPr bwMode="auto">
          <a:xfrm>
            <a:off x="8430839" y="45864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>
            <a:off x="8388178" y="2160400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8.207</a:t>
            </a:r>
            <a:endParaRPr lang="it-IT" altLang="it-IT" sz="240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Text Box 15"/>
          <p:cNvSpPr txBox="1">
            <a:spLocks noChangeArrowheads="1"/>
          </p:cNvSpPr>
          <p:nvPr/>
        </p:nvSpPr>
        <p:spPr bwMode="auto">
          <a:xfrm>
            <a:off x="8431832" y="4161600"/>
            <a:ext cx="912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+693</a:t>
            </a:r>
            <a:endParaRPr lang="it-IT" altLang="it-IT" sz="2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8" name="Rectangle 17"/>
          <p:cNvSpPr>
            <a:spLocks noChangeArrowheads="1"/>
          </p:cNvSpPr>
          <p:nvPr/>
        </p:nvSpPr>
        <p:spPr bwMode="auto">
          <a:xfrm>
            <a:off x="7200000" y="2445251"/>
            <a:ext cx="1079897" cy="216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9" name="Text Box 8"/>
          <p:cNvSpPr txBox="1">
            <a:spLocks noChangeArrowheads="1"/>
          </p:cNvSpPr>
          <p:nvPr/>
        </p:nvSpPr>
        <p:spPr bwMode="auto">
          <a:xfrm>
            <a:off x="7301089" y="4586400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Text Box 13"/>
          <p:cNvSpPr txBox="1">
            <a:spLocks noChangeArrowheads="1"/>
          </p:cNvSpPr>
          <p:nvPr/>
        </p:nvSpPr>
        <p:spPr bwMode="auto">
          <a:xfrm>
            <a:off x="7243102" y="1974926"/>
            <a:ext cx="101181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9.750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Text Box 14"/>
          <p:cNvSpPr txBox="1">
            <a:spLocks noChangeArrowheads="1"/>
          </p:cNvSpPr>
          <p:nvPr/>
        </p:nvSpPr>
        <p:spPr bwMode="auto">
          <a:xfrm>
            <a:off x="7305189" y="4161600"/>
            <a:ext cx="912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+543</a:t>
            </a:r>
            <a:endParaRPr lang="it-IT" altLang="it-IT" sz="2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2689424" y="61821"/>
            <a:ext cx="706026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b="1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RAFFRONTO  ULTIMI 3 ANNI </a:t>
            </a:r>
          </a:p>
          <a:p>
            <a:pPr algn="ctr" defTabSz="457200">
              <a:defRPr/>
            </a:pPr>
            <a:r>
              <a:rPr lang="it-IT" altLang="it-IT" sz="28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GARA </a:t>
            </a:r>
            <a:r>
              <a:rPr lang="it-IT" altLang="it-IT" sz="2800" b="1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</a:t>
            </a:r>
            <a:r>
              <a:rPr lang="it-IT" altLang="it-IT" sz="2800" b="1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CRONO</a:t>
            </a:r>
            <a:endParaRPr lang="it-IT" altLang="it-IT" sz="2800" b="1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1231059" y="5284939"/>
            <a:ext cx="960250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Come si vede nel 2023 si registra un certo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incremento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ai 2 anni precedenti sia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nelle 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GARA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nelle </a:t>
            </a: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</a:t>
            </a:r>
          </a:p>
        </p:txBody>
      </p:sp>
    </p:spTree>
    <p:extLst>
      <p:ext uri="{BB962C8B-B14F-4D97-AF65-F5344CB8AC3E}">
        <p14:creationId xmlns:p14="http://schemas.microsoft.com/office/powerpoint/2010/main" val="987818390"/>
      </p:ext>
    </p:extLst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85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350"/>
                            </p:stCondLst>
                            <p:childTnLst>
                              <p:par>
                                <p:cTn id="69" presetID="23" presetClass="entr" presetSubtype="16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200"/>
                            </p:stCondLst>
                            <p:childTnLst>
                              <p:par>
                                <p:cTn id="74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2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7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200"/>
                            </p:stCondLst>
                            <p:childTnLst>
                              <p:par>
                                <p:cTn id="123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39" grpId="0"/>
      <p:bldP spid="40" grpId="0"/>
      <p:bldP spid="41" grpId="0"/>
      <p:bldP spid="42" grpId="0" animBg="1"/>
      <p:bldP spid="43" grpId="0"/>
      <p:bldP spid="44" grpId="0"/>
      <p:bldP spid="45" grpId="0"/>
      <p:bldP spid="46" grpId="0" animBg="1"/>
      <p:bldP spid="47" grpId="0"/>
      <p:bldP spid="48" grpId="0"/>
      <p:bldP spid="49" grpId="0"/>
      <p:bldP spid="50" grpId="0"/>
      <p:bldP spid="51" grpId="0" animBg="1"/>
      <p:bldP spid="52" grpId="0"/>
      <p:bldP spid="53" grpId="0"/>
      <p:bldP spid="54" grpId="0" animBg="1"/>
      <p:bldP spid="55" grpId="0"/>
      <p:bldP spid="56" grpId="0"/>
      <p:bldP spid="57" grpId="0"/>
      <p:bldP spid="58" grpId="0" animBg="1"/>
      <p:bldP spid="59" grpId="0"/>
      <p:bldP spid="60" grpId="0"/>
      <p:bldP spid="61" grpId="0"/>
      <p:bldP spid="31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3168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3168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901804" y="3168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2119" y="3168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43625" y="3168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941" y="3168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448" y="3168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5763" y="3168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58791" y="3168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298" y="3168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804" y="3168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22119" y="3168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25" y="3168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6763941" y="3168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5448" y="3168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763" y="3168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3720988" y="2754500"/>
            <a:ext cx="4997137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</a:t>
            </a:r>
            <a:r>
              <a:rPr lang="it-IT" altLang="it-IT" sz="28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affronto ultimi 3 anni </a:t>
            </a:r>
          </a:p>
          <a:p>
            <a:pPr algn="ctr" defTabSz="457200">
              <a:defRPr/>
            </a:pPr>
            <a:r>
              <a:rPr lang="it-IT" altLang="it-IT" sz="28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GIORNATE  GARA</a:t>
            </a:r>
          </a:p>
          <a:p>
            <a:pPr algn="ctr" defTabSz="457200">
              <a:defRPr/>
            </a:pPr>
            <a:r>
              <a:rPr lang="it-IT" altLang="it-IT" sz="28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negli sport più cronometrati</a:t>
            </a:r>
            <a:endParaRPr lang="it-IT" altLang="it-IT" sz="2800" b="1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132468"/>
      </p:ext>
    </p:extLst>
  </p:cSld>
  <p:clrMapOvr>
    <a:masterClrMapping/>
  </p:clrMapOvr>
  <p:transition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375E-6 1.11111E-6 L 4.375E-6 -0.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1.11111E-6 L 2.91667E-6 -0.25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25E-6 1.11111E-6 L 1.25E-6 -0.25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1.11111E-6 L -2.08333E-7 -0.25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66667E-6 1.11111E-6 L -1.66667E-6 -0.25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1.11111E-6 L -3.125E-6 -0.25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58333E-6 1.11111E-6 L -4.58333E-6 -0.25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95833E-6 1.11111E-6 L 3.95833E-6 -0.25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375E-6 1.11111E-6 L 4.375E-6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1.11111E-6 L 2.91667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25E-6 1.11111E-6 L 1.25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1.11111E-6 L -2.08333E-7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66667E-6 1.11111E-6 L -1.66667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125E-6 1.11111E-6 L -3.125E-6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58333E-6 1.11111E-6 L -4.58333E-6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95833E-6 1.11111E-6 L 3.95833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6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762626" y="2248257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723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2" name="Text Box 12"/>
          <p:cNvSpPr txBox="1">
            <a:spLocks noChangeArrowheads="1"/>
          </p:cNvSpPr>
          <p:nvPr/>
        </p:nvSpPr>
        <p:spPr bwMode="auto">
          <a:xfrm>
            <a:off x="5387430" y="558404"/>
            <a:ext cx="229582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 </a:t>
            </a: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01803" y="1829945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837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04496" name="Picture 16" descr="Hockey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312690"/>
            <a:ext cx="756047" cy="324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752728"/>
            <a:ext cx="756047" cy="27972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6538" y="3228173"/>
            <a:ext cx="756047" cy="23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645324" y="5128022"/>
            <a:ext cx="867545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+118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753760" y="5128022"/>
            <a:ext cx="867545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+114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626682" y="2734664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605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22042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4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4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4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2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782526" y="2173009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134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01803" y="1835843"/>
            <a:ext cx="699230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150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299104"/>
            <a:ext cx="756047" cy="324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930" y="2648363"/>
            <a:ext cx="756047" cy="28944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3835018"/>
            <a:ext cx="756047" cy="17064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52545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+55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873881" y="5128022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+16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701860" y="333432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79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382259" y="589360"/>
            <a:ext cx="287290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2" y="134542"/>
            <a:ext cx="1620440" cy="162044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405877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47842" y="1822849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90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99777" y="2291051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77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786173"/>
            <a:ext cx="756047" cy="2772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304290"/>
            <a:ext cx="756047" cy="3240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3402670"/>
            <a:ext cx="756047" cy="216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08681" y="5079035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+24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07757" y="5095364"/>
            <a:ext cx="62388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-13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718189" y="2896559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66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1" name="Picture 25" descr="Pallam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Box 14"/>
          <p:cNvSpPr txBox="1">
            <a:spLocks noChangeArrowheads="1"/>
          </p:cNvSpPr>
          <p:nvPr/>
        </p:nvSpPr>
        <p:spPr bwMode="auto">
          <a:xfrm>
            <a:off x="5338419" y="542926"/>
            <a:ext cx="307488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362951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2012746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41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6098" y="1813185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315423"/>
            <a:ext cx="756047" cy="324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527433"/>
            <a:ext cx="756047" cy="3016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3190746"/>
            <a:ext cx="756047" cy="23544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86044" y="5111693"/>
            <a:ext cx="524503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+9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940414" y="5128022"/>
            <a:ext cx="524503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+3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722781" y="2676026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3" name="Picture 18" descr="fondo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1" y="134541"/>
            <a:ext cx="1619250" cy="16192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 Box 13"/>
          <p:cNvSpPr txBox="1">
            <a:spLocks noChangeArrowheads="1"/>
          </p:cNvSpPr>
          <p:nvPr/>
        </p:nvSpPr>
        <p:spPr bwMode="auto">
          <a:xfrm>
            <a:off x="5226436" y="461963"/>
            <a:ext cx="3334567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NORDICO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(fondo + biathlon)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328198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29300" y="317630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98756" y="2571269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1216" y="3026171"/>
            <a:ext cx="756047" cy="252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3667038"/>
            <a:ext cx="756047" cy="18828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5454" y="2321635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90895" y="5062706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- 23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4876080" y="5058497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+11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706452" y="1863371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55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Text Box 13"/>
          <p:cNvSpPr txBox="1">
            <a:spLocks noChangeArrowheads="1"/>
          </p:cNvSpPr>
          <p:nvPr/>
        </p:nvSpPr>
        <p:spPr bwMode="auto">
          <a:xfrm>
            <a:off x="5505362" y="572692"/>
            <a:ext cx="199804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792" y="134542"/>
            <a:ext cx="1620440" cy="162044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318183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61958" y="1816648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50373" y="2566008"/>
            <a:ext cx="64633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	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1323" y="3068699"/>
            <a:ext cx="756047" cy="2484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2335188"/>
            <a:ext cx="756047" cy="3240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5347" y="4202655"/>
            <a:ext cx="756047" cy="1368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40681" y="4981061"/>
            <a:ext cx="696024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+23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5010257" y="4981063"/>
            <a:ext cx="524503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- 9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 rot="160037">
            <a:off x="6722781" y="3686738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330267" y="286737"/>
            <a:ext cx="299607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</a:t>
            </a:r>
          </a:p>
          <a:p>
            <a:pPr algn="ctr" defTabSz="457200">
              <a:defRPr/>
            </a:pPr>
            <a:r>
              <a:rPr lang="it-IT" altLang="it-IT" sz="3600" i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600" i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ista+strada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401279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61958" y="252403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  <a:endParaRPr lang="it-IT" altLang="it-IT" sz="2250" i="1" dirty="0">
              <a:solidFill>
                <a:srgbClr val="FFEB2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82427" y="261651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36481" y="3118226"/>
            <a:ext cx="756047" cy="243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23335" y="3026254"/>
            <a:ext cx="756047" cy="2520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587728" y="2335127"/>
            <a:ext cx="756047" cy="324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772150" y="5128022"/>
            <a:ext cx="452368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-7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5009354" y="5095364"/>
            <a:ext cx="524503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- 1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739110" y="183736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3"/>
          <p:cNvSpPr txBox="1">
            <a:spLocks noChangeArrowheads="1"/>
          </p:cNvSpPr>
          <p:nvPr/>
        </p:nvSpPr>
        <p:spPr bwMode="auto">
          <a:xfrm>
            <a:off x="5718660" y="351235"/>
            <a:ext cx="249299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789058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482" name="Rectangle 2"/>
          <p:cNvSpPr>
            <a:spLocks noChangeArrowheads="1"/>
          </p:cNvSpPr>
          <p:nvPr/>
        </p:nvSpPr>
        <p:spPr bwMode="auto">
          <a:xfrm>
            <a:off x="13817204" y="5518547"/>
            <a:ext cx="283369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3" name="Rectangle 3"/>
          <p:cNvSpPr>
            <a:spLocks noChangeArrowheads="1"/>
          </p:cNvSpPr>
          <p:nvPr/>
        </p:nvSpPr>
        <p:spPr bwMode="auto">
          <a:xfrm>
            <a:off x="4686300" y="5325666"/>
            <a:ext cx="6858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87" name="Text Box 7"/>
          <p:cNvSpPr txBox="1">
            <a:spLocks noChangeArrowheads="1"/>
          </p:cNvSpPr>
          <p:nvPr/>
        </p:nvSpPr>
        <p:spPr bwMode="auto">
          <a:xfrm>
            <a:off x="4779169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22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8" name="Text Box 8"/>
          <p:cNvSpPr txBox="1">
            <a:spLocks noChangeArrowheads="1"/>
          </p:cNvSpPr>
          <p:nvPr/>
        </p:nvSpPr>
        <p:spPr bwMode="auto">
          <a:xfrm>
            <a:off x="5642373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009F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2022</a:t>
            </a:r>
            <a:endParaRPr lang="it-IT" altLang="it-IT" sz="2250" i="1" dirty="0">
              <a:solidFill>
                <a:srgbClr val="009F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89" name="Text Box 9"/>
          <p:cNvSpPr txBox="1">
            <a:spLocks noChangeArrowheads="1"/>
          </p:cNvSpPr>
          <p:nvPr/>
        </p:nvSpPr>
        <p:spPr bwMode="auto">
          <a:xfrm>
            <a:off x="6532960" y="5586412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2021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0" name="Text Box 10"/>
          <p:cNvSpPr txBox="1">
            <a:spLocks noChangeArrowheads="1"/>
          </p:cNvSpPr>
          <p:nvPr/>
        </p:nvSpPr>
        <p:spPr bwMode="auto">
          <a:xfrm>
            <a:off x="5878287" y="197263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  <a:r>
              <a:rPr lang="it-IT" altLang="it-IT" sz="225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</a:t>
            </a:r>
          </a:p>
        </p:txBody>
      </p:sp>
      <p:sp>
        <p:nvSpPr>
          <p:cNvPr id="404495" name="Text Box 15"/>
          <p:cNvSpPr txBox="1">
            <a:spLocks noChangeArrowheads="1"/>
          </p:cNvSpPr>
          <p:nvPr/>
        </p:nvSpPr>
        <p:spPr bwMode="auto">
          <a:xfrm>
            <a:off x="4966098" y="1891243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4498" name="Rectangle 18"/>
          <p:cNvSpPr>
            <a:spLocks noChangeArrowheads="1"/>
          </p:cNvSpPr>
          <p:nvPr/>
        </p:nvSpPr>
        <p:spPr bwMode="auto">
          <a:xfrm>
            <a:off x="4860132" y="2351359"/>
            <a:ext cx="756047" cy="3240000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499" name="Rectangle 19"/>
          <p:cNvSpPr>
            <a:spLocks noChangeArrowheads="1"/>
          </p:cNvSpPr>
          <p:nvPr/>
        </p:nvSpPr>
        <p:spPr bwMode="auto">
          <a:xfrm>
            <a:off x="5740748" y="2466574"/>
            <a:ext cx="756047" cy="3078000"/>
          </a:xfrm>
          <a:prstGeom prst="rect">
            <a:avLst/>
          </a:prstGeom>
          <a:gradFill rotWithShape="1">
            <a:gsLst>
              <a:gs pos="0">
                <a:srgbClr val="00FF00">
                  <a:gamma/>
                  <a:shade val="46275"/>
                  <a:invGamma/>
                </a:srgbClr>
              </a:gs>
              <a:gs pos="50000">
                <a:srgbClr val="00FF00"/>
              </a:gs>
              <a:gs pos="100000">
                <a:srgbClr val="00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4500" name="Rectangle 20"/>
          <p:cNvSpPr>
            <a:spLocks noChangeArrowheads="1"/>
          </p:cNvSpPr>
          <p:nvPr/>
        </p:nvSpPr>
        <p:spPr bwMode="auto">
          <a:xfrm>
            <a:off x="6609347" y="3302568"/>
            <a:ext cx="756047" cy="2268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5902159" y="5095364"/>
            <a:ext cx="524503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5002876" y="5079035"/>
            <a:ext cx="524503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</a:t>
            </a:r>
            <a:endParaRPr lang="it-IT" altLang="it-IT" sz="225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739110" y="2797127"/>
            <a:ext cx="527709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  <a:endParaRPr lang="it-IT" altLang="it-IT" sz="225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5375878" y="579835"/>
            <a:ext cx="246894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 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92" y="134542"/>
            <a:ext cx="1620440" cy="162044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524680"/>
      </p:ext>
    </p:extLst>
  </p:cSld>
  <p:clrMapOvr>
    <a:masterClrMapping/>
  </p:clrMapOvr>
  <p:transition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4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04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4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4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4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04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4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04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0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4487" grpId="0"/>
      <p:bldP spid="404488" grpId="0"/>
      <p:bldP spid="404489" grpId="0"/>
      <p:bldP spid="404490" grpId="0"/>
      <p:bldP spid="404495" grpId="0"/>
      <p:bldP spid="404498" grpId="0" animBg="1"/>
      <p:bldP spid="404499" grpId="0" animBg="1"/>
      <p:bldP spid="404500" grpId="0" animBg="1"/>
      <p:bldP spid="2" grpId="0"/>
      <p:bldP spid="3" grpId="0"/>
      <p:bldP spid="17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746" name="Rectangle 2"/>
          <p:cNvSpPr>
            <a:spLocks noChangeArrowheads="1"/>
          </p:cNvSpPr>
          <p:nvPr/>
        </p:nvSpPr>
        <p:spPr bwMode="auto">
          <a:xfrm>
            <a:off x="3605213" y="1260000"/>
            <a:ext cx="3312000" cy="863204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47" name="Rectangle 3"/>
          <p:cNvSpPr>
            <a:spLocks noChangeArrowheads="1"/>
          </p:cNvSpPr>
          <p:nvPr/>
        </p:nvSpPr>
        <p:spPr bwMode="auto">
          <a:xfrm>
            <a:off x="6911742" y="1260000"/>
            <a:ext cx="594000" cy="864000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48" name="Rectangle 4"/>
          <p:cNvSpPr>
            <a:spLocks noChangeArrowheads="1"/>
          </p:cNvSpPr>
          <p:nvPr/>
        </p:nvSpPr>
        <p:spPr bwMode="auto">
          <a:xfrm>
            <a:off x="7493102" y="1260000"/>
            <a:ext cx="306000" cy="864000"/>
          </a:xfrm>
          <a:prstGeom prst="rect">
            <a:avLst/>
          </a:prstGeom>
          <a:gradFill rotWithShape="1">
            <a:gsLst>
              <a:gs pos="0">
                <a:srgbClr val="0066FF">
                  <a:gamma/>
                  <a:shade val="46275"/>
                  <a:invGamma/>
                </a:srgbClr>
              </a:gs>
              <a:gs pos="50000">
                <a:srgbClr val="0066FF"/>
              </a:gs>
              <a:gs pos="100000">
                <a:srgbClr val="00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49" name="Rectangle 5"/>
          <p:cNvSpPr>
            <a:spLocks noChangeArrowheads="1"/>
          </p:cNvSpPr>
          <p:nvPr/>
        </p:nvSpPr>
        <p:spPr bwMode="auto">
          <a:xfrm>
            <a:off x="7807786" y="1260000"/>
            <a:ext cx="172800" cy="864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0" name="Rectangle 6"/>
          <p:cNvSpPr>
            <a:spLocks noChangeArrowheads="1"/>
          </p:cNvSpPr>
          <p:nvPr/>
        </p:nvSpPr>
        <p:spPr bwMode="auto">
          <a:xfrm>
            <a:off x="7988598" y="1260000"/>
            <a:ext cx="169200" cy="864000"/>
          </a:xfrm>
          <a:prstGeom prst="rect">
            <a:avLst/>
          </a:prstGeom>
          <a:gradFill rotWithShape="1">
            <a:gsLst>
              <a:gs pos="0">
                <a:srgbClr val="FF33CC">
                  <a:gamma/>
                  <a:shade val="46275"/>
                  <a:invGamma/>
                </a:srgbClr>
              </a:gs>
              <a:gs pos="50000">
                <a:srgbClr val="FF33CC"/>
              </a:gs>
              <a:gs pos="100000">
                <a:srgbClr val="FF33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1" name="Rectangle 7"/>
          <p:cNvSpPr>
            <a:spLocks noChangeArrowheads="1"/>
          </p:cNvSpPr>
          <p:nvPr/>
        </p:nvSpPr>
        <p:spPr bwMode="auto">
          <a:xfrm>
            <a:off x="8158509" y="1260000"/>
            <a:ext cx="122400" cy="864000"/>
          </a:xfrm>
          <a:prstGeom prst="rect">
            <a:avLst/>
          </a:prstGeom>
          <a:gradFill rotWithShape="1">
            <a:gsLst>
              <a:gs pos="0">
                <a:srgbClr val="00CCFF">
                  <a:gamma/>
                  <a:shade val="46275"/>
                  <a:invGamma/>
                </a:srgbClr>
              </a:gs>
              <a:gs pos="50000">
                <a:srgbClr val="00CCFF"/>
              </a:gs>
              <a:gs pos="100000">
                <a:srgbClr val="00CC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2" name="Rectangle 8"/>
          <p:cNvSpPr>
            <a:spLocks noChangeArrowheads="1"/>
          </p:cNvSpPr>
          <p:nvPr/>
        </p:nvSpPr>
        <p:spPr bwMode="auto">
          <a:xfrm>
            <a:off x="8271107" y="1260000"/>
            <a:ext cx="93600" cy="864000"/>
          </a:xfrm>
          <a:prstGeom prst="rect">
            <a:avLst/>
          </a:prstGeom>
          <a:gradFill rotWithShape="1">
            <a:gsLst>
              <a:gs pos="0">
                <a:srgbClr val="993366">
                  <a:gamma/>
                  <a:shade val="46275"/>
                  <a:invGamma/>
                </a:srgbClr>
              </a:gs>
              <a:gs pos="50000">
                <a:schemeClr val="tx1"/>
              </a:gs>
              <a:gs pos="100000">
                <a:srgbClr val="9933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3" name="Rectangle 9"/>
          <p:cNvSpPr>
            <a:spLocks noChangeArrowheads="1"/>
          </p:cNvSpPr>
          <p:nvPr/>
        </p:nvSpPr>
        <p:spPr bwMode="auto">
          <a:xfrm>
            <a:off x="8353178" y="1260000"/>
            <a:ext cx="79200" cy="864000"/>
          </a:xfrm>
          <a:prstGeom prst="rect">
            <a:avLst/>
          </a:prstGeom>
          <a:gradFill rotWithShape="1">
            <a:gsLst>
              <a:gs pos="0">
                <a:srgbClr val="FF99CC">
                  <a:gamma/>
                  <a:shade val="46275"/>
                  <a:invGamma/>
                </a:srgbClr>
              </a:gs>
              <a:gs pos="50000">
                <a:srgbClr val="FF99CC"/>
              </a:gs>
              <a:gs pos="100000">
                <a:srgbClr val="FF99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54" name="Rectangle 10"/>
          <p:cNvSpPr>
            <a:spLocks noChangeArrowheads="1"/>
          </p:cNvSpPr>
          <p:nvPr/>
        </p:nvSpPr>
        <p:spPr bwMode="auto">
          <a:xfrm>
            <a:off x="8443734" y="1260000"/>
            <a:ext cx="190800" cy="864000"/>
          </a:xfrm>
          <a:prstGeom prst="rect">
            <a:avLst/>
          </a:prstGeom>
          <a:gradFill rotWithShape="1">
            <a:gsLst>
              <a:gs pos="0">
                <a:srgbClr val="DDDDDD">
                  <a:gamma/>
                  <a:shade val="46275"/>
                  <a:invGamma/>
                </a:srgbClr>
              </a:gs>
              <a:gs pos="50000">
                <a:srgbClr val="33CC33"/>
              </a:gs>
              <a:gs pos="100000">
                <a:srgbClr val="DDDDDD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75" name="Rectangle 31"/>
          <p:cNvSpPr>
            <a:spLocks noChangeArrowheads="1"/>
          </p:cNvSpPr>
          <p:nvPr/>
        </p:nvSpPr>
        <p:spPr bwMode="auto">
          <a:xfrm>
            <a:off x="3605213" y="2191392"/>
            <a:ext cx="5040000" cy="3832622"/>
          </a:xfrm>
          <a:prstGeom prst="rect">
            <a:avLst/>
          </a:prstGeom>
          <a:solidFill>
            <a:schemeClr val="bg2">
              <a:lumMod val="20000"/>
              <a:lumOff val="80000"/>
              <a:alpha val="27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76" name="Rectangle 32"/>
          <p:cNvSpPr>
            <a:spLocks noChangeArrowheads="1"/>
          </p:cNvSpPr>
          <p:nvPr/>
        </p:nvSpPr>
        <p:spPr bwMode="auto">
          <a:xfrm>
            <a:off x="3718322" y="2365200"/>
            <a:ext cx="270272" cy="270272"/>
          </a:xfrm>
          <a:prstGeom prst="rect">
            <a:avLst/>
          </a:prstGeom>
          <a:gradFill rotWithShape="1">
            <a:gsLst>
              <a:gs pos="0">
                <a:srgbClr val="FF0000">
                  <a:gamma/>
                  <a:shade val="46275"/>
                  <a:invGamma/>
                </a:srgbClr>
              </a:gs>
              <a:gs pos="50000">
                <a:srgbClr val="FF0000"/>
              </a:gs>
              <a:gs pos="100000">
                <a:srgbClr val="FF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77" name="Text Box 33"/>
          <p:cNvSpPr txBox="1">
            <a:spLocks noChangeArrowheads="1"/>
          </p:cNvSpPr>
          <p:nvPr/>
        </p:nvSpPr>
        <p:spPr bwMode="auto">
          <a:xfrm>
            <a:off x="4171950" y="2286000"/>
            <a:ext cx="413831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837    65.69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78" name="Rectangle 34"/>
          <p:cNvSpPr>
            <a:spLocks noChangeArrowheads="1"/>
          </p:cNvSpPr>
          <p:nvPr/>
        </p:nvSpPr>
        <p:spPr bwMode="auto">
          <a:xfrm>
            <a:off x="3718322" y="2768400"/>
            <a:ext cx="270272" cy="270272"/>
          </a:xfrm>
          <a:prstGeom prst="rect">
            <a:avLst/>
          </a:prstGeom>
          <a:gradFill rotWithShape="1">
            <a:gsLst>
              <a:gs pos="0">
                <a:srgbClr val="15FF15">
                  <a:gamma/>
                  <a:shade val="46275"/>
                  <a:invGamma/>
                </a:srgbClr>
              </a:gs>
              <a:gs pos="50000">
                <a:srgbClr val="15FF15"/>
              </a:gs>
              <a:gs pos="100000">
                <a:srgbClr val="15FF15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79" name="Text Box 35"/>
          <p:cNvSpPr txBox="1">
            <a:spLocks noChangeArrowheads="1"/>
          </p:cNvSpPr>
          <p:nvPr/>
        </p:nvSpPr>
        <p:spPr bwMode="auto">
          <a:xfrm>
            <a:off x="4171951" y="2689200"/>
            <a:ext cx="41184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150    11.77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0" name="Rectangle 36"/>
          <p:cNvSpPr>
            <a:spLocks noChangeArrowheads="1"/>
          </p:cNvSpPr>
          <p:nvPr/>
        </p:nvSpPr>
        <p:spPr bwMode="auto">
          <a:xfrm>
            <a:off x="3718322" y="3175200"/>
            <a:ext cx="270272" cy="270272"/>
          </a:xfrm>
          <a:prstGeom prst="rect">
            <a:avLst/>
          </a:prstGeom>
          <a:gradFill rotWithShape="1">
            <a:gsLst>
              <a:gs pos="0">
                <a:srgbClr val="0066FF">
                  <a:gamma/>
                  <a:shade val="46275"/>
                  <a:invGamma/>
                </a:srgbClr>
              </a:gs>
              <a:gs pos="50000">
                <a:srgbClr val="0066FF"/>
              </a:gs>
              <a:gs pos="100000">
                <a:srgbClr val="0066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 dirty="0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1" name="Text Box 37"/>
          <p:cNvSpPr txBox="1">
            <a:spLocks noChangeArrowheads="1"/>
          </p:cNvSpPr>
          <p:nvPr/>
        </p:nvSpPr>
        <p:spPr bwMode="auto">
          <a:xfrm>
            <a:off x="4171950" y="3092400"/>
            <a:ext cx="407464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77      6.04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2" name="Rectangle 38"/>
          <p:cNvSpPr>
            <a:spLocks noChangeArrowheads="1"/>
          </p:cNvSpPr>
          <p:nvPr/>
        </p:nvSpPr>
        <p:spPr bwMode="auto">
          <a:xfrm>
            <a:off x="3718322" y="3578400"/>
            <a:ext cx="270272" cy="270272"/>
          </a:xfrm>
          <a:prstGeom prst="rect">
            <a:avLst/>
          </a:prstGeom>
          <a:gradFill rotWithShape="1">
            <a:gsLst>
              <a:gs pos="0">
                <a:srgbClr val="FFEB2D">
                  <a:gamma/>
                  <a:shade val="46275"/>
                  <a:invGamma/>
                </a:srgbClr>
              </a:gs>
              <a:gs pos="50000">
                <a:srgbClr val="FFEB2D"/>
              </a:gs>
              <a:gs pos="100000">
                <a:srgbClr val="FFEB2D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3" name="Text Box 39"/>
          <p:cNvSpPr txBox="1">
            <a:spLocks noChangeArrowheads="1"/>
          </p:cNvSpPr>
          <p:nvPr/>
        </p:nvSpPr>
        <p:spPr bwMode="auto">
          <a:xfrm>
            <a:off x="4171951" y="3499200"/>
            <a:ext cx="405918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nordico: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44      3.45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4" name="Rectangle 40"/>
          <p:cNvSpPr>
            <a:spLocks noChangeArrowheads="1"/>
          </p:cNvSpPr>
          <p:nvPr/>
        </p:nvSpPr>
        <p:spPr bwMode="auto">
          <a:xfrm>
            <a:off x="3718322" y="3985200"/>
            <a:ext cx="270272" cy="270272"/>
          </a:xfrm>
          <a:prstGeom prst="rect">
            <a:avLst/>
          </a:prstGeom>
          <a:gradFill rotWithShape="1">
            <a:gsLst>
              <a:gs pos="0">
                <a:srgbClr val="FF33CC">
                  <a:gamma/>
                  <a:shade val="46275"/>
                  <a:invGamma/>
                </a:srgbClr>
              </a:gs>
              <a:gs pos="50000">
                <a:srgbClr val="FF33CC"/>
              </a:gs>
              <a:gs pos="100000">
                <a:srgbClr val="FF33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5" name="Text Box 41"/>
          <p:cNvSpPr txBox="1">
            <a:spLocks noChangeArrowheads="1"/>
          </p:cNvSpPr>
          <p:nvPr/>
        </p:nvSpPr>
        <p:spPr bwMode="auto">
          <a:xfrm>
            <a:off x="4171951" y="3902400"/>
            <a:ext cx="43396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Nuoto:         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43      3.37	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6" name="Rectangle 42"/>
          <p:cNvSpPr>
            <a:spLocks noChangeArrowheads="1"/>
          </p:cNvSpPr>
          <p:nvPr/>
        </p:nvSpPr>
        <p:spPr bwMode="auto">
          <a:xfrm>
            <a:off x="3718322" y="4388400"/>
            <a:ext cx="270272" cy="270272"/>
          </a:xfrm>
          <a:prstGeom prst="rect">
            <a:avLst/>
          </a:prstGeom>
          <a:gradFill rotWithShape="1">
            <a:gsLst>
              <a:gs pos="0">
                <a:srgbClr val="00FFFF">
                  <a:gamma/>
                  <a:shade val="46275"/>
                  <a:invGamma/>
                </a:srgbClr>
              </a:gs>
              <a:gs pos="50000">
                <a:srgbClr val="00FFFF"/>
              </a:gs>
              <a:gs pos="100000">
                <a:srgbClr val="00FFFF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7" name="Text Box 43"/>
          <p:cNvSpPr txBox="1">
            <a:spLocks noChangeArrowheads="1"/>
          </p:cNvSpPr>
          <p:nvPr/>
        </p:nvSpPr>
        <p:spPr bwMode="auto">
          <a:xfrm>
            <a:off x="4171950" y="4309200"/>
            <a:ext cx="39837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Atletica: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      31     2.44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88" name="Rectangle 44"/>
          <p:cNvSpPr>
            <a:spLocks noChangeArrowheads="1"/>
          </p:cNvSpPr>
          <p:nvPr/>
        </p:nvSpPr>
        <p:spPr bwMode="auto">
          <a:xfrm>
            <a:off x="3718322" y="4795200"/>
            <a:ext cx="270272" cy="270272"/>
          </a:xfrm>
          <a:prstGeom prst="rect">
            <a:avLst/>
          </a:prstGeom>
          <a:gradFill rotWithShape="1">
            <a:gsLst>
              <a:gs pos="0">
                <a:srgbClr val="993366">
                  <a:gamma/>
                  <a:shade val="46275"/>
                  <a:invGamma/>
                </a:srgbClr>
              </a:gs>
              <a:gs pos="50000">
                <a:schemeClr val="tx1"/>
              </a:gs>
              <a:gs pos="100000">
                <a:srgbClr val="993366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89" name="Text Box 45"/>
          <p:cNvSpPr txBox="1">
            <a:spLocks noChangeArrowheads="1"/>
          </p:cNvSpPr>
          <p:nvPr/>
        </p:nvSpPr>
        <p:spPr bwMode="auto">
          <a:xfrm>
            <a:off x="4171950" y="4716000"/>
            <a:ext cx="40305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Ciclismo: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    24      1.90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90" name="Rectangle 46"/>
          <p:cNvSpPr>
            <a:spLocks noChangeArrowheads="1"/>
          </p:cNvSpPr>
          <p:nvPr/>
        </p:nvSpPr>
        <p:spPr bwMode="auto">
          <a:xfrm>
            <a:off x="3718322" y="5202000"/>
            <a:ext cx="270272" cy="270272"/>
          </a:xfrm>
          <a:prstGeom prst="rect">
            <a:avLst/>
          </a:prstGeom>
          <a:gradFill rotWithShape="1">
            <a:gsLst>
              <a:gs pos="0">
                <a:srgbClr val="FF99CC">
                  <a:gamma/>
                  <a:shade val="46275"/>
                  <a:invGamma/>
                </a:srgbClr>
              </a:gs>
              <a:gs pos="50000">
                <a:srgbClr val="FF99CC"/>
              </a:gs>
              <a:gs pos="100000">
                <a:srgbClr val="FF99CC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91" name="Text Box 47"/>
          <p:cNvSpPr txBox="1">
            <a:spLocks noChangeArrowheads="1"/>
          </p:cNvSpPr>
          <p:nvPr/>
        </p:nvSpPr>
        <p:spPr bwMode="auto">
          <a:xfrm>
            <a:off x="4171951" y="5130000"/>
            <a:ext cx="40286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20      1.57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92" name="Rectangle 48"/>
          <p:cNvSpPr>
            <a:spLocks noChangeArrowheads="1"/>
          </p:cNvSpPr>
          <p:nvPr/>
        </p:nvSpPr>
        <p:spPr bwMode="auto">
          <a:xfrm>
            <a:off x="3718322" y="5605200"/>
            <a:ext cx="270272" cy="270272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50000">
                <a:srgbClr val="00B050"/>
              </a:gs>
              <a:gs pos="100000">
                <a:srgbClr val="C0C0C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5793" name="Text Box 49"/>
          <p:cNvSpPr txBox="1">
            <a:spLocks noChangeArrowheads="1"/>
          </p:cNvSpPr>
          <p:nvPr/>
        </p:nvSpPr>
        <p:spPr bwMode="auto">
          <a:xfrm>
            <a:off x="4171950" y="5522400"/>
            <a:ext cx="39843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Altri Sport:</a:t>
            </a: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         </a:t>
            </a:r>
            <a:r>
              <a:rPr lang="it-IT" altLang="it-IT" sz="2400" i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48      3.77</a:t>
            </a:r>
            <a:endParaRPr lang="it-IT" altLang="it-IT" sz="24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5795" name="Text Box 51"/>
          <p:cNvSpPr txBox="1">
            <a:spLocks noChangeArrowheads="1"/>
          </p:cNvSpPr>
          <p:nvPr/>
        </p:nvSpPr>
        <p:spPr bwMode="auto">
          <a:xfrm>
            <a:off x="8208000" y="22860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796" name="Text Box 52"/>
          <p:cNvSpPr txBox="1">
            <a:spLocks noChangeArrowheads="1"/>
          </p:cNvSpPr>
          <p:nvPr/>
        </p:nvSpPr>
        <p:spPr bwMode="auto">
          <a:xfrm>
            <a:off x="8208000" y="26892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797" name="Text Box 53"/>
          <p:cNvSpPr txBox="1">
            <a:spLocks noChangeArrowheads="1"/>
          </p:cNvSpPr>
          <p:nvPr/>
        </p:nvSpPr>
        <p:spPr bwMode="auto">
          <a:xfrm>
            <a:off x="8208000" y="3092400"/>
            <a:ext cx="50847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 </a:t>
            </a:r>
          </a:p>
        </p:txBody>
      </p:sp>
      <p:sp>
        <p:nvSpPr>
          <p:cNvPr id="415798" name="Text Box 54"/>
          <p:cNvSpPr txBox="1">
            <a:spLocks noChangeArrowheads="1"/>
          </p:cNvSpPr>
          <p:nvPr/>
        </p:nvSpPr>
        <p:spPr bwMode="auto">
          <a:xfrm>
            <a:off x="8208000" y="34992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799" name="Text Box 55"/>
          <p:cNvSpPr txBox="1">
            <a:spLocks noChangeArrowheads="1"/>
          </p:cNvSpPr>
          <p:nvPr/>
        </p:nvSpPr>
        <p:spPr bwMode="auto">
          <a:xfrm>
            <a:off x="8208000" y="39024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800" name="Text Box 56"/>
          <p:cNvSpPr txBox="1">
            <a:spLocks noChangeArrowheads="1"/>
          </p:cNvSpPr>
          <p:nvPr/>
        </p:nvSpPr>
        <p:spPr bwMode="auto">
          <a:xfrm>
            <a:off x="8208000" y="43092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802" name="Text Box 58"/>
          <p:cNvSpPr txBox="1">
            <a:spLocks noChangeArrowheads="1"/>
          </p:cNvSpPr>
          <p:nvPr/>
        </p:nvSpPr>
        <p:spPr bwMode="auto">
          <a:xfrm>
            <a:off x="8208000" y="51300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15803" name="Text Box 59"/>
          <p:cNvSpPr txBox="1">
            <a:spLocks noChangeArrowheads="1"/>
          </p:cNvSpPr>
          <p:nvPr/>
        </p:nvSpPr>
        <p:spPr bwMode="auto">
          <a:xfrm>
            <a:off x="8208000" y="55224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pic>
        <p:nvPicPr>
          <p:cNvPr id="42" name="Immagin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43" name="Immagin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44" name="AutoShape 11"/>
          <p:cNvSpPr>
            <a:spLocks noChangeArrowheads="1"/>
          </p:cNvSpPr>
          <p:nvPr/>
        </p:nvSpPr>
        <p:spPr bwMode="auto">
          <a:xfrm>
            <a:off x="2256768" y="30363"/>
            <a:ext cx="7560000" cy="1008000"/>
          </a:xfrm>
          <a:prstGeom prst="foldedCorner">
            <a:avLst>
              <a:gd name="adj" fmla="val 12500"/>
            </a:avLst>
          </a:prstGeom>
          <a:solidFill>
            <a:srgbClr val="CCFFFF">
              <a:alpha val="75000"/>
            </a:srgbClr>
          </a:soli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xt Box 12"/>
          <p:cNvSpPr txBox="1">
            <a:spLocks noChangeArrowheads="1"/>
          </p:cNvSpPr>
          <p:nvPr/>
        </p:nvSpPr>
        <p:spPr bwMode="auto">
          <a:xfrm>
            <a:off x="2106464" y="79864"/>
            <a:ext cx="791716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Suddivisione</a:t>
            </a: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delle </a:t>
            </a:r>
            <a:r>
              <a:rPr lang="it-IT" altLang="it-IT" sz="27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 </a:t>
            </a: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negli sport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più cronometrati col loro peso in %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6" name="Text Box 56"/>
          <p:cNvSpPr txBox="1">
            <a:spLocks noChangeArrowheads="1"/>
          </p:cNvSpPr>
          <p:nvPr/>
        </p:nvSpPr>
        <p:spPr bwMode="auto">
          <a:xfrm>
            <a:off x="8208000" y="4716000"/>
            <a:ext cx="42351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%</a:t>
            </a:r>
          </a:p>
        </p:txBody>
      </p:sp>
      <p:sp>
        <p:nvSpPr>
          <p:cNvPr id="47" name="Text Box 12"/>
          <p:cNvSpPr txBox="1">
            <a:spLocks noChangeArrowheads="1"/>
          </p:cNvSpPr>
          <p:nvPr/>
        </p:nvSpPr>
        <p:spPr bwMode="auto">
          <a:xfrm>
            <a:off x="2738282" y="5988298"/>
            <a:ext cx="651287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 sono state le diverse specialità sportive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in cui siamo stati impegnati</a:t>
            </a:r>
          </a:p>
        </p:txBody>
      </p:sp>
    </p:spTree>
    <p:extLst>
      <p:ext uri="{BB962C8B-B14F-4D97-AF65-F5344CB8AC3E}">
        <p14:creationId xmlns:p14="http://schemas.microsoft.com/office/powerpoint/2010/main" val="1796469811"/>
      </p:ext>
    </p:extLst>
  </p:cSld>
  <p:clrMapOvr>
    <a:masterClrMapping/>
  </p:clrMapOvr>
  <p:transition spd="med" advClick="0" advTm="175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5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5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5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5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5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5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5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5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5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15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5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5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5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5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15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5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5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15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15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15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15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15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15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15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15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15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15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15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15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15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15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5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15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15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15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15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15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15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15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15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15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15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415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15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15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157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4157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415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15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415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157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157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15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415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8500"/>
                            </p:stCondLst>
                            <p:childTnLst>
                              <p:par>
                                <p:cTn id="148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415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15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15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15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15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15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15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9500"/>
                            </p:stCondLst>
                            <p:childTnLst>
                              <p:par>
                                <p:cTn id="164" presetID="53" presetClass="entr" presetSubtype="16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5746" grpId="0" animBg="1"/>
      <p:bldP spid="415747" grpId="0" animBg="1"/>
      <p:bldP spid="415748" grpId="0" animBg="1"/>
      <p:bldP spid="415749" grpId="0" animBg="1"/>
      <p:bldP spid="415750" grpId="0" animBg="1"/>
      <p:bldP spid="415751" grpId="0" animBg="1"/>
      <p:bldP spid="415752" grpId="0" animBg="1"/>
      <p:bldP spid="415753" grpId="0" animBg="1"/>
      <p:bldP spid="415754" grpId="0" animBg="1"/>
      <p:bldP spid="415775" grpId="0" animBg="1"/>
      <p:bldP spid="415776" grpId="0" animBg="1"/>
      <p:bldP spid="415777" grpId="0"/>
      <p:bldP spid="415778" grpId="0" animBg="1"/>
      <p:bldP spid="415779" grpId="0"/>
      <p:bldP spid="415780" grpId="0" animBg="1"/>
      <p:bldP spid="415781" grpId="0"/>
      <p:bldP spid="415782" grpId="0" animBg="1"/>
      <p:bldP spid="415783" grpId="0"/>
      <p:bldP spid="415784" grpId="0" animBg="1"/>
      <p:bldP spid="415785" grpId="0"/>
      <p:bldP spid="415786" grpId="0" animBg="1"/>
      <p:bldP spid="415787" grpId="0"/>
      <p:bldP spid="415788" grpId="0" animBg="1"/>
      <p:bldP spid="415789" grpId="0"/>
      <p:bldP spid="415790" grpId="0" animBg="1"/>
      <p:bldP spid="415791" grpId="0"/>
      <p:bldP spid="415792" grpId="0" animBg="1"/>
      <p:bldP spid="415793" grpId="0"/>
      <p:bldP spid="415795" grpId="0"/>
      <p:bldP spid="415796" grpId="0"/>
      <p:bldP spid="415797" grpId="0"/>
      <p:bldP spid="415798" grpId="0"/>
      <p:bldP spid="415799" grpId="0"/>
      <p:bldP spid="415800" grpId="0"/>
      <p:bldP spid="415802" grpId="0"/>
      <p:bldP spid="415803" grpId="0"/>
      <p:bldP spid="44" grpId="0" animBg="1"/>
      <p:bldP spid="45" grpId="0"/>
      <p:bldP spid="46" grpId="0"/>
      <p:bldP spid="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lynx2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285" y="1080000"/>
            <a:ext cx="1079897" cy="995363"/>
          </a:xfrm>
          <a:prstGeom prst="rect">
            <a:avLst/>
          </a:prstGeom>
          <a:noFill/>
          <a:ln w="31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piastre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091" y="1080000"/>
            <a:ext cx="1079897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logolyn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741" y="2160000"/>
            <a:ext cx="704850" cy="41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6" descr="h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335" y="2160000"/>
            <a:ext cx="421481" cy="39766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7" name="Picture 7" descr="alge-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541" y="2160000"/>
            <a:ext cx="656034" cy="40600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9" name="Picture 9" descr="pc2"/>
          <p:cNvPicPr preferRelativeResize="0"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526" y="1080000"/>
            <a:ext cx="1079897" cy="99774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10" name="Text Box 10"/>
          <p:cNvSpPr txBox="1">
            <a:spLocks noChangeArrowheads="1"/>
          </p:cNvSpPr>
          <p:nvPr/>
        </p:nvSpPr>
        <p:spPr bwMode="auto">
          <a:xfrm>
            <a:off x="3963141" y="2732010"/>
            <a:ext cx="4213333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relativamente ai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“specialistici”</a:t>
            </a:r>
            <a:endParaRPr lang="it-IT" altLang="it-IT" sz="36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consuntivo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il 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seguente:</a:t>
            </a:r>
          </a:p>
        </p:txBody>
      </p:sp>
      <p:pic>
        <p:nvPicPr>
          <p:cNvPr id="25612" name="Picture 12" descr="Trsp su forcella300x30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475" y="1080000"/>
            <a:ext cx="1163197" cy="99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4" name="Picture 14" descr="compan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48" r="9448" b="28346"/>
          <a:stretch>
            <a:fillRect/>
          </a:stretch>
        </p:blipFill>
        <p:spPr bwMode="auto">
          <a:xfrm>
            <a:off x="7608094" y="2160000"/>
            <a:ext cx="461963" cy="409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738" y="97534"/>
            <a:ext cx="1688478" cy="684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36886956"/>
      </p:ext>
    </p:extLst>
  </p:cSld>
  <p:clrMapOvr>
    <a:masterClrMapping/>
  </p:clrMapOvr>
  <p:transition advClick="0" advTm="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pc2"/>
          <p:cNvPicPr preferRelativeResize="0"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375048"/>
            <a:ext cx="1350169" cy="124539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914300" y="316973"/>
            <a:ext cx="2706125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elaborazioni</a:t>
            </a:r>
          </a:p>
        </p:txBody>
      </p:sp>
      <p:sp>
        <p:nvSpPr>
          <p:cNvPr id="4" name="Rettangolo 3"/>
          <p:cNvSpPr/>
          <p:nvPr/>
        </p:nvSpPr>
        <p:spPr bwMode="auto">
          <a:xfrm>
            <a:off x="7848000" y="305398"/>
            <a:ext cx="936000" cy="6840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7797141" y="316800"/>
            <a:ext cx="93968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277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913999" y="1139847"/>
            <a:ext cx="288252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+34 rispetto al 2022</a:t>
            </a:r>
            <a:endParaRPr lang="it-IT" altLang="it-IT" sz="22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" name="Picture 11" descr="lynx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2041922"/>
            <a:ext cx="1350169" cy="1247775"/>
          </a:xfrm>
          <a:prstGeom prst="rect">
            <a:avLst/>
          </a:prstGeom>
          <a:noFill/>
          <a:ln w="31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914000" y="1937503"/>
            <a:ext cx="209506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fotofinish</a:t>
            </a:r>
          </a:p>
        </p:txBody>
      </p:sp>
      <p:sp>
        <p:nvSpPr>
          <p:cNvPr id="10" name="Rettangolo 9"/>
          <p:cNvSpPr/>
          <p:nvPr/>
        </p:nvSpPr>
        <p:spPr bwMode="auto">
          <a:xfrm>
            <a:off x="7848000" y="1927170"/>
            <a:ext cx="936000" cy="6840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7999490" y="1936800"/>
            <a:ext cx="542136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2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949267" y="2793426"/>
            <a:ext cx="2643673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-1 rispetto al 2022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" name="Picture 4" descr="piastre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448" y="3662363"/>
            <a:ext cx="1350169" cy="124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914000" y="3576674"/>
            <a:ext cx="289047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piastre nuoto</a:t>
            </a:r>
          </a:p>
        </p:txBody>
      </p:sp>
      <p:sp>
        <p:nvSpPr>
          <p:cNvPr id="15" name="Rettangolo 14"/>
          <p:cNvSpPr/>
          <p:nvPr/>
        </p:nvSpPr>
        <p:spPr bwMode="auto">
          <a:xfrm>
            <a:off x="7848000" y="3547559"/>
            <a:ext cx="936000" cy="6840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ttangolo 15"/>
          <p:cNvSpPr/>
          <p:nvPr/>
        </p:nvSpPr>
        <p:spPr>
          <a:xfrm>
            <a:off x="7862248" y="3578400"/>
            <a:ext cx="793807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42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4914000" y="4347801"/>
            <a:ext cx="271420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+8 </a:t>
            </a:r>
            <a:r>
              <a:rPr lang="it-IT" altLang="it-IT" sz="220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2022</a:t>
            </a:r>
            <a:endParaRPr lang="it-IT" altLang="it-IT" sz="2200" i="1" dirty="0">
              <a:solidFill>
                <a:srgbClr val="33CC33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Picture 17" descr="Trsp su forcella300x30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5"/>
          <a:stretch>
            <a:fillRect/>
          </a:stretch>
        </p:blipFill>
        <p:spPr bwMode="auto">
          <a:xfrm>
            <a:off x="3575448" y="5264944"/>
            <a:ext cx="1350169" cy="127039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4902622" y="5174492"/>
            <a:ext cx="2721322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3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transponder</a:t>
            </a:r>
          </a:p>
        </p:txBody>
      </p:sp>
      <p:sp>
        <p:nvSpPr>
          <p:cNvPr id="20" name="Rettangolo 19"/>
          <p:cNvSpPr/>
          <p:nvPr/>
        </p:nvSpPr>
        <p:spPr bwMode="auto">
          <a:xfrm>
            <a:off x="7848000" y="5166874"/>
            <a:ext cx="936000" cy="684000"/>
          </a:xfrm>
          <a:prstGeom prst="rect">
            <a:avLst/>
          </a:prstGeom>
          <a:solidFill>
            <a:srgbClr val="FFE705"/>
          </a:solidFill>
          <a:ln w="9525" cap="flat" cmpd="sng" algn="ctr">
            <a:solidFill>
              <a:schemeClr val="bg1">
                <a:lumMod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defTabSz="457200">
              <a:defRPr/>
            </a:pPr>
            <a:endParaRPr lang="it-IT" sz="135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Rettangolo 20"/>
          <p:cNvSpPr/>
          <p:nvPr/>
        </p:nvSpPr>
        <p:spPr>
          <a:xfrm>
            <a:off x="7938000" y="5173200"/>
            <a:ext cx="688009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sz="33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</a:t>
            </a:r>
            <a:endParaRPr lang="it-IT" sz="3300" dirty="0">
              <a:solidFill>
                <a:srgbClr val="FF000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4949267" y="6032208"/>
            <a:ext cx="2714205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- 3 </a:t>
            </a:r>
            <a:r>
              <a:rPr lang="it-IT" altLang="it-IT" sz="2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rispetto </a:t>
            </a:r>
            <a:r>
              <a:rPr lang="it-IT" altLang="it-IT" sz="2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2022</a:t>
            </a:r>
            <a:endParaRPr lang="it-IT" altLang="it-IT" sz="2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094744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74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7" grpId="0"/>
      <p:bldP spid="9" grpId="0"/>
      <p:bldP spid="10" grpId="0" animBg="1"/>
      <p:bldP spid="11" grpId="0"/>
      <p:bldP spid="12" grpId="0"/>
      <p:bldP spid="14" grpId="0"/>
      <p:bldP spid="15" grpId="0" animBg="1"/>
      <p:bldP spid="16" grpId="0"/>
      <p:bldP spid="17" grpId="0"/>
      <p:bldP spid="19" grpId="0"/>
      <p:bldP spid="20" grpId="0" animBg="1"/>
      <p:bldP spid="21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1425799" y="113095"/>
            <a:ext cx="9739909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000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 OGNI MODO, SE ANCORA NON FOSSE CHIARO</a:t>
            </a:r>
          </a:p>
        </p:txBody>
      </p:sp>
      <p:sp>
        <p:nvSpPr>
          <p:cNvPr id="178183" name="Text Box 7"/>
          <p:cNvSpPr txBox="1">
            <a:spLocks noChangeArrowheads="1"/>
          </p:cNvSpPr>
          <p:nvPr/>
        </p:nvSpPr>
        <p:spPr bwMode="auto">
          <a:xfrm>
            <a:off x="3313078" y="2734933"/>
            <a:ext cx="551465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SALDISSIMALMENTE</a:t>
            </a:r>
            <a:endParaRPr lang="it-IT" altLang="it-IT" sz="40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8184" name="Text Box 8"/>
          <p:cNvSpPr txBox="1">
            <a:spLocks noChangeArrowheads="1"/>
          </p:cNvSpPr>
          <p:nvPr/>
        </p:nvSpPr>
        <p:spPr bwMode="auto">
          <a:xfrm>
            <a:off x="4410775" y="3394168"/>
            <a:ext cx="337765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2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posto numero</a:t>
            </a:r>
          </a:p>
        </p:txBody>
      </p:sp>
      <p:sp>
        <p:nvSpPr>
          <p:cNvPr id="178190" name="Text Box 14"/>
          <p:cNvSpPr txBox="1">
            <a:spLocks noChangeArrowheads="1"/>
          </p:cNvSpPr>
          <p:nvPr/>
        </p:nvSpPr>
        <p:spPr bwMode="auto">
          <a:xfrm>
            <a:off x="5920155" y="4855815"/>
            <a:ext cx="64152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6000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35" y="103465"/>
            <a:ext cx="1343547" cy="828000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3375" y="3979114"/>
            <a:ext cx="1608451" cy="11520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3431" y="4962800"/>
            <a:ext cx="1581371" cy="115268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2623" y="161813"/>
            <a:ext cx="643905" cy="792000"/>
          </a:xfrm>
          <a:prstGeom prst="rect">
            <a:avLst/>
          </a:prstGeom>
        </p:spPr>
      </p:pic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842428" y="801610"/>
            <a:ext cx="10493001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ambierà il governo, </a:t>
            </a:r>
            <a:r>
              <a:rPr lang="it-IT" altLang="it-IT" sz="3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3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vremo un top-</a:t>
            </a:r>
            <a:r>
              <a:rPr lang="it-IT" altLang="it-IT" sz="30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Sinner</a:t>
            </a:r>
            <a:r>
              <a:rPr lang="it-IT" altLang="it-IT" sz="3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nel tennis,</a:t>
            </a:r>
          </a:p>
          <a:p>
            <a:pPr algn="ctr" defTabSz="457200">
              <a:defRPr/>
            </a:pPr>
            <a:r>
              <a:rPr lang="it-IT" altLang="it-IT" sz="3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</a:t>
            </a:r>
            <a:r>
              <a:rPr lang="it-IT" altLang="it-IT" sz="3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quello che resta immutato nei secoli </a:t>
            </a:r>
            <a:r>
              <a:rPr lang="it-IT" altLang="it-IT" sz="3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</a:t>
            </a:r>
            <a:r>
              <a:rPr lang="it-IT" altLang="it-IT" sz="3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</a:t>
            </a:r>
          </a:p>
          <a:p>
            <a:pPr algn="ctr" defTabSz="457200">
              <a:defRPr/>
            </a:pPr>
            <a:r>
              <a:rPr lang="it-IT" altLang="it-IT" sz="3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3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ella classifica nazionale, compiuto il 23°</a:t>
            </a:r>
          </a:p>
          <a:p>
            <a:pPr algn="ctr" defTabSz="457200">
              <a:defRPr/>
            </a:pPr>
            <a:r>
              <a:rPr lang="it-IT" altLang="it-IT" sz="3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anno del terzo millennio siamo ancora</a:t>
            </a: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719113" y="6184264"/>
            <a:ext cx="496642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COMPLIMENTI A TUTTI!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10371300" y="5599897"/>
            <a:ext cx="15840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parte 2  </a:t>
            </a:r>
            <a:endParaRPr lang="it-IT" altLang="it-IT" sz="2800" b="1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53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00"/>
    </mc:Choice>
    <mc:Fallback xmlns="">
      <p:transition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750"/>
                            </p:stCondLst>
                            <p:childTnLst>
                              <p:par>
                                <p:cTn id="15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25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4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4" presetID="34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250"/>
                            </p:stCondLst>
                            <p:childTnLst>
                              <p:par>
                                <p:cTn id="46" presetID="53" presetClass="entr" presetSubtype="16" repeatCount="3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3" grpId="0"/>
      <p:bldP spid="178184" grpId="0"/>
      <p:bldP spid="178190" grpId="0"/>
      <p:bldP spid="12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55559</TotalTime>
  <Words>507</Words>
  <Application>Microsoft Office PowerPoint</Application>
  <PresentationFormat>Widescreen</PresentationFormat>
  <Paragraphs>247</Paragraphs>
  <Slides>21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21</vt:i4>
      </vt:variant>
    </vt:vector>
  </HeadingPairs>
  <TitlesOfParts>
    <vt:vector size="30" baseType="lpstr">
      <vt:lpstr>Arial</vt:lpstr>
      <vt:lpstr>Arial Rounded MT Bold</vt:lpstr>
      <vt:lpstr>Calibri</vt:lpstr>
      <vt:lpstr>Century Gothic</vt:lpstr>
      <vt:lpstr>Tahoma</vt:lpstr>
      <vt:lpstr>Wingdings</vt:lpstr>
      <vt:lpstr>Wingdings 3</vt:lpstr>
      <vt:lpstr>Sezione</vt:lpstr>
      <vt:lpstr>Chiamata sipario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1035</cp:revision>
  <dcterms:created xsi:type="dcterms:W3CDTF">2020-02-08T06:14:58Z</dcterms:created>
  <dcterms:modified xsi:type="dcterms:W3CDTF">2024-02-06T15:40:21Z</dcterms:modified>
</cp:coreProperties>
</file>