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0" r:id="rId3"/>
    <p:sldMasterId id="2147483702" r:id="rId4"/>
  </p:sldMasterIdLst>
  <p:notesMasterIdLst>
    <p:notesMasterId r:id="rId31"/>
  </p:notesMasterIdLst>
  <p:sldIdLst>
    <p:sldId id="258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2" r:id="rId3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55" d="100"/>
          <a:sy n="55" d="100"/>
        </p:scale>
        <p:origin x="9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06/02/2021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692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46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0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735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738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839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65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17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602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41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098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39809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998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5568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518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121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5831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763"/>
            <a:ext cx="9144000" cy="238720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1641"/>
            <a:ext cx="9144000" cy="165615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B1296-8886-4756-8198-0AD96EB3553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099977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A0B5A-FC97-4367-8AF0-472EAB50BC6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956447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64D11-83EF-435F-A304-427366E025A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356538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76661-903C-4D71-89F8-6FB3C27E4C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097625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07F73-4DDD-470C-A49C-8775D060554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8015940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BCA58-6C4A-4B00-A175-E934B564599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439428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9D070-5A70-472F-8A17-1C04BEAF6C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349988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46DCC-8068-4D37-AB52-848DB4B5D02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470579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AD999-FE95-44C7-9253-4DA478C582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2203792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9007F-5F09-4C44-A5C3-71225AEBED2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075754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5038"/>
            <a:ext cx="2743200" cy="585073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5038"/>
            <a:ext cx="7958667" cy="585073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AF968-67D9-49C3-8F73-1329014E73E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35192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8467" y="20241"/>
            <a:ext cx="12192002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8322734" y="6268641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2822" y="6034088"/>
            <a:ext cx="10461979" cy="851297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9" y="3799"/>
                <a:ext cx="993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8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9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9" y="3866"/>
                <a:ext cx="156" cy="73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3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5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90134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1447804"/>
            <a:ext cx="10972800" cy="1737122"/>
          </a:xfrm>
        </p:spPr>
        <p:txBody>
          <a:bodyPr/>
          <a:lstStyle>
            <a:lvl1pPr>
              <a:defRPr sz="405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90135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937E8-FFC8-401B-8498-95BFBAC76F8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108492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11136-7DC5-44DD-AD04-4E504EF555D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6207779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33D2F-DA57-4516-926E-FC87FD95BEC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705196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0D81D-453A-4F72-A790-91956DA876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775902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39473-358E-4104-AD18-026005AB1C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398450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06818-F621-4BCA-9F4D-6CA7A6E2F86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5789717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F0F5F-6CFE-4662-94FF-E79B26B50F6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629808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25BA1-31D4-45EB-9E1A-90A351C79B6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247551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B579B-4A7D-4610-8474-08547F187BF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51807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19751-AD05-454B-B20A-8E1D17C17BB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6884601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28600"/>
            <a:ext cx="2743200" cy="5867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7958667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8B396-89FC-4CEB-BFF2-5DDE2C5875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50823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6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035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4829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8E119D7-83BB-464A-A3A4-0A9A3CEAFF14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616688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89091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092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093" name="Freeform 5"/>
          <p:cNvSpPr>
            <a:spLocks/>
          </p:cNvSpPr>
          <p:nvPr/>
        </p:nvSpPr>
        <p:spPr bwMode="hidden">
          <a:xfrm>
            <a:off x="8331200" y="6262688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4100" name="Group 6"/>
          <p:cNvGrpSpPr>
            <a:grpSpLocks/>
          </p:cNvGrpSpPr>
          <p:nvPr/>
        </p:nvGrpSpPr>
        <p:grpSpPr bwMode="auto">
          <a:xfrm>
            <a:off x="0" y="6019800"/>
            <a:ext cx="10464800" cy="857250"/>
            <a:chOff x="0" y="3792"/>
            <a:chExt cx="4944" cy="540"/>
          </a:xfrm>
        </p:grpSpPr>
        <p:sp>
          <p:nvSpPr>
            <p:cNvPr id="89095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411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89097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8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7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9" name="Freeform 11"/>
              <p:cNvSpPr>
                <a:spLocks/>
              </p:cNvSpPr>
              <p:nvPr userDrawn="1"/>
            </p:nvSpPr>
            <p:spPr bwMode="ltGray">
              <a:xfrm>
                <a:off x="3032" y="3893"/>
                <a:ext cx="376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0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1" name="Freeform 13"/>
              <p:cNvSpPr>
                <a:spLocks/>
              </p:cNvSpPr>
              <p:nvPr userDrawn="1"/>
            </p:nvSpPr>
            <p:spPr bwMode="ltGray">
              <a:xfrm>
                <a:off x="2488" y="3859"/>
                <a:ext cx="40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89102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4101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89104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5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6" name="Freeform 18"/>
            <p:cNvSpPr>
              <a:spLocks/>
            </p:cNvSpPr>
            <p:nvPr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7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8" name="Freeform 20"/>
            <p:cNvSpPr>
              <a:spLocks/>
            </p:cNvSpPr>
            <p:nvPr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9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110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4103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89112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3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4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CAFA1D5F-25C9-44AE-B2B8-78241791350B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2003577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818606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106327" y="5674385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 4</a:t>
            </a:r>
            <a:endParaRPr lang="it-IT" altLang="it-IT" sz="32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554954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51" name="Text Box 7"/>
          <p:cNvSpPr txBox="1">
            <a:spLocks noChangeArrowheads="1"/>
          </p:cNvSpPr>
          <p:nvPr/>
        </p:nvSpPr>
        <p:spPr bwMode="auto">
          <a:xfrm>
            <a:off x="2014928" y="1690455"/>
            <a:ext cx="7998174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Terminata così l’analisi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dell’attività della stagione scorsa,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passiamo adesso alla visione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delle classifiche che si aggiornano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automaticamente di anno in anno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6" name="Picture 20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Pallamano"/>
          <p:cNvPicPr>
            <a:picLocks noChangeAspect="1" noChangeArrowheads="1"/>
          </p:cNvPicPr>
          <p:nvPr/>
        </p:nvPicPr>
        <p:blipFill>
          <a:blip r:embed="rId6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1" name="Picture 19" descr="Fondo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13" name="Picture 22" descr="Nuoto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5" name="Picture 26" descr="Pattinaggio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1" descr="Ippica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31283427"/>
      </p:ext>
    </p:extLst>
  </p:cSld>
  <p:clrMapOvr>
    <a:masterClrMapping/>
  </p:clrMapOvr>
  <p:transition spd="med" advClick="0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00001" y="26194"/>
            <a:ext cx="660866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STORICA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054" y="1315025"/>
            <a:ext cx="8904762" cy="34190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800702" y="4590405"/>
            <a:ext cx="911576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il numero 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totale dei 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in carriera</a:t>
            </a:r>
            <a:r>
              <a:rPr lang="it-IT" altLang="it-IT" sz="45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5395217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4000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640643" y="297443"/>
            <a:ext cx="1667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3.000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3.956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2286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Trevisan Gino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3.706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3.679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3.527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392400" y="4428000"/>
            <a:ext cx="32705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Giordano 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Costantino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3.046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3230862" y="4444818"/>
            <a:ext cx="380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it-IT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endParaRPr lang="it-I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529703"/>
      </p:ext>
    </p:ext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3485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2.876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2.842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2.765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2.738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2.359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2.338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2.264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2.226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4867987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90"/>
                            </p:stCondLst>
                            <p:childTnLst>
                              <p:par>
                                <p:cTn id="12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24" grpId="0"/>
      <p:bldP spid="25" grpId="0"/>
      <p:bldP spid="27" grpId="0"/>
      <p:bldP spid="28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4000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440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2.168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2.126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2.020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26441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3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1.927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1.722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1.578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4739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Larcher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Franco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1.557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1.551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2949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Veneri  Luigi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4633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6048000"/>
            <a:ext cx="24769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35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6575251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90"/>
                            </p:stCondLst>
                            <p:childTnLst>
                              <p:par>
                                <p:cTn id="12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3" grpId="0"/>
      <p:bldP spid="15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1.459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1.455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1.416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2027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Mayr Marlene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1.372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4441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1.354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1.336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694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Grimaldi Antonio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3241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Pannetta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3183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Alberto</a:t>
            </a:r>
          </a:p>
        </p:txBody>
      </p:sp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28608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Josef</a:t>
            </a: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0035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</p:txBody>
      </p:sp>
      <p:sp>
        <p:nvSpPr>
          <p:cNvPr id="38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5927256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9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3" grpId="0"/>
      <p:bldP spid="34" grpId="0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1.238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1.192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1.176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079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1.171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87963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Gasser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1.105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1.071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2645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Furlani Gianni</a:t>
            </a:r>
          </a:p>
        </p:txBody>
      </p:sp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32314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883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Zacchino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Gerardo</a:t>
            </a:r>
          </a:p>
        </p:txBody>
      </p:sp>
      <p:sp>
        <p:nvSpPr>
          <p:cNvPr id="38" name="Text Box 54"/>
          <p:cNvSpPr txBox="1">
            <a:spLocks noChangeArrowheads="1"/>
          </p:cNvSpPr>
          <p:nvPr/>
        </p:nvSpPr>
        <p:spPr bwMode="auto">
          <a:xfrm>
            <a:off x="3240000" y="6048000"/>
            <a:ext cx="29076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</p:txBody>
      </p:sp>
      <p:sp>
        <p:nvSpPr>
          <p:cNvPr id="39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73731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9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1" grpId="0"/>
      <p:bldP spid="32" grpId="0"/>
      <p:bldP spid="33" grpId="0"/>
      <p:bldP spid="34" grpId="0"/>
      <p:bldP spid="36" grpId="0"/>
      <p:bldP spid="37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227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Christina</a:t>
            </a:r>
          </a:p>
        </p:txBody>
      </p:sp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6343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Renzo</a:t>
            </a: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206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Bruno</a:t>
            </a:r>
          </a:p>
        </p:txBody>
      </p:sp>
    </p:spTree>
    <p:extLst>
      <p:ext uri="{BB962C8B-B14F-4D97-AF65-F5344CB8AC3E}">
        <p14:creationId xmlns:p14="http://schemas.microsoft.com/office/powerpoint/2010/main" val="620033769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3" grpId="0"/>
      <p:bldP spid="16" grpId="0"/>
      <p:bldP spid="32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4293393" y="228048"/>
            <a:ext cx="3960000" cy="648000"/>
          </a:xfrm>
          <a:prstGeom prst="foldedCorner">
            <a:avLst>
              <a:gd name="adj" fmla="val 12500"/>
            </a:avLst>
          </a:prstGeom>
          <a:solidFill>
            <a:srgbClr val="00FFFF">
              <a:alpha val="17999"/>
            </a:srgbClr>
          </a:solidFill>
          <a:ln w="9525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Nota a margine: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708204" y="985840"/>
            <a:ext cx="666605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3.956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cioè quelli dell’attuale capolista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Claudio Zanella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calcolando a star bassi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media di 3 ore ciascuno,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significa aver dedicato: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4862" y="1437260"/>
            <a:ext cx="3208258" cy="2304000"/>
          </a:xfrm>
          <a:prstGeom prst="rect">
            <a:avLst/>
          </a:prstGeom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 rot="20777673">
            <a:off x="5823795" y="3024298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 anno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1212816" y="432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anno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 rot="20777673">
            <a:off x="5848605" y="300658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 mesi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662381" y="432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mesi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 rot="20777673">
            <a:off x="5754250" y="3013472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 giorni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4109924" y="432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 rot="20777673">
            <a:off x="5842854" y="2996861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 ore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5559502" y="432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ore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 rot="20777673">
            <a:off x="5860762" y="3004609"/>
            <a:ext cx="1476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 min.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6644491" y="4320000"/>
            <a:ext cx="154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minuti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 rot="20777673">
            <a:off x="5871443" y="2999681"/>
            <a:ext cx="136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 sec.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8415601" y="4320000"/>
            <a:ext cx="180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secondi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2"/>
          <p:cNvSpPr txBox="1">
            <a:spLocks noChangeArrowheads="1"/>
          </p:cNvSpPr>
          <p:nvPr/>
        </p:nvSpPr>
        <p:spPr bwMode="auto">
          <a:xfrm>
            <a:off x="1365080" y="4992489"/>
            <a:ext cx="84591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propria vita alla causa 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cronometraggio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1796073" y="5773842"/>
            <a:ext cx="850662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Complimenti Claudio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!...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…e  ti aspettiamo allo scoccare dei </a:t>
            </a: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4.000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servizi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64996"/>
      </p:ext>
    </p:extLst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xit" presetSubtype="2" fill="hold" grpId="1" nodeType="after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750"/>
                            </p:stCondLst>
                            <p:childTnLst>
                              <p:par>
                                <p:cTn id="52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25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250"/>
                            </p:stCondLst>
                            <p:childTnLst>
                              <p:par>
                                <p:cTn id="86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75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3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4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3" presetClass="entr" presetSubtype="16" repeatCount="3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8" grpId="1"/>
      <p:bldP spid="10" grpId="0" build="allAtOnce"/>
      <p:bldP spid="16" grpId="0" build="allAtOnce"/>
      <p:bldP spid="18" grpId="0" build="allAtOnce"/>
      <p:bldP spid="20" grpId="0" build="allAtOnce"/>
      <p:bldP spid="22" grpId="0" build="allAtOnce"/>
      <p:bldP spid="24" grpId="0" build="allAtOnce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2873224" y="2356248"/>
            <a:ext cx="660866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STORICA </a:t>
            </a:r>
          </a:p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ponderata 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2672308" y="4642248"/>
            <a:ext cx="684738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la media annuale dei servizi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carriera</a:t>
            </a:r>
          </a:p>
        </p:txBody>
      </p:sp>
      <p:pic>
        <p:nvPicPr>
          <p:cNvPr id="75791" name="Picture 15" descr="Graf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7596" r="5333" b="7596"/>
          <a:stretch>
            <a:fillRect/>
          </a:stretch>
        </p:blipFill>
        <p:spPr bwMode="auto">
          <a:xfrm>
            <a:off x="4843463" y="446485"/>
            <a:ext cx="2494360" cy="16621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617453"/>
      </p:ext>
    </p:extLst>
  </p:cSld>
  <p:clrMapOvr>
    <a:masterClrMapping/>
  </p:clrMapOvr>
  <p:transition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  <p:bldP spid="757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3874294" y="6984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3874294" y="11088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3874294" y="15192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3874294" y="19296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3874294" y="2340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7285435" y="698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94.26</a:t>
            </a:r>
            <a:endParaRPr lang="it-IT" altLang="it-IT" sz="24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7284244" y="1108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84.25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7284244" y="1519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81.76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7284244" y="1929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72.87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7284244" y="2340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72.76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5" name="Text Box 15"/>
          <p:cNvSpPr txBox="1">
            <a:spLocks noChangeArrowheads="1"/>
          </p:cNvSpPr>
          <p:nvPr/>
        </p:nvSpPr>
        <p:spPr bwMode="auto">
          <a:xfrm>
            <a:off x="3874294" y="27504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3874294" y="31608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3874294" y="35712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8" name="Text Box 18"/>
          <p:cNvSpPr txBox="1">
            <a:spLocks noChangeArrowheads="1"/>
          </p:cNvSpPr>
          <p:nvPr/>
        </p:nvSpPr>
        <p:spPr bwMode="auto">
          <a:xfrm>
            <a:off x="3874294" y="39816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9" name="Text Box 19"/>
          <p:cNvSpPr txBox="1">
            <a:spLocks noChangeArrowheads="1"/>
          </p:cNvSpPr>
          <p:nvPr/>
        </p:nvSpPr>
        <p:spPr bwMode="auto">
          <a:xfrm>
            <a:off x="3874294" y="4392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0" name="Text Box 20"/>
          <p:cNvSpPr txBox="1">
            <a:spLocks noChangeArrowheads="1"/>
          </p:cNvSpPr>
          <p:nvPr/>
        </p:nvSpPr>
        <p:spPr bwMode="auto">
          <a:xfrm>
            <a:off x="3874294" y="4802400"/>
            <a:ext cx="28232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M.Cristina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1" name="Text Box 21"/>
          <p:cNvSpPr txBox="1">
            <a:spLocks noChangeArrowheads="1"/>
          </p:cNvSpPr>
          <p:nvPr/>
        </p:nvSpPr>
        <p:spPr bwMode="auto">
          <a:xfrm>
            <a:off x="3874294" y="52128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3" name="Text Box 23"/>
          <p:cNvSpPr txBox="1">
            <a:spLocks noChangeArrowheads="1"/>
          </p:cNvSpPr>
          <p:nvPr/>
        </p:nvSpPr>
        <p:spPr bwMode="auto">
          <a:xfrm>
            <a:off x="3874294" y="6033600"/>
            <a:ext cx="24524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4" name="Text Box 24"/>
          <p:cNvSpPr txBox="1">
            <a:spLocks noChangeArrowheads="1"/>
          </p:cNvSpPr>
          <p:nvPr/>
        </p:nvSpPr>
        <p:spPr bwMode="auto">
          <a:xfrm>
            <a:off x="7284244" y="2750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71.98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5" name="Text Box 25"/>
          <p:cNvSpPr txBox="1">
            <a:spLocks noChangeArrowheads="1"/>
          </p:cNvSpPr>
          <p:nvPr/>
        </p:nvSpPr>
        <p:spPr bwMode="auto">
          <a:xfrm>
            <a:off x="7284244" y="3160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71.93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6" name="Text Box 26"/>
          <p:cNvSpPr txBox="1">
            <a:spLocks noChangeArrowheads="1"/>
          </p:cNvSpPr>
          <p:nvPr/>
        </p:nvSpPr>
        <p:spPr bwMode="auto">
          <a:xfrm>
            <a:off x="7284244" y="3571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69.92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7" name="Text Box 27"/>
          <p:cNvSpPr txBox="1">
            <a:spLocks noChangeArrowheads="1"/>
          </p:cNvSpPr>
          <p:nvPr/>
        </p:nvSpPr>
        <p:spPr bwMode="auto">
          <a:xfrm>
            <a:off x="7284244" y="3981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66.88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8" name="Text Box 28"/>
          <p:cNvSpPr txBox="1">
            <a:spLocks noChangeArrowheads="1"/>
          </p:cNvSpPr>
          <p:nvPr/>
        </p:nvSpPr>
        <p:spPr bwMode="auto">
          <a:xfrm>
            <a:off x="7284244" y="4392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66.59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9" name="Text Box 29"/>
          <p:cNvSpPr txBox="1">
            <a:spLocks noChangeArrowheads="1"/>
          </p:cNvSpPr>
          <p:nvPr/>
        </p:nvSpPr>
        <p:spPr bwMode="auto">
          <a:xfrm>
            <a:off x="7284244" y="4802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66.50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0" name="Text Box 30"/>
          <p:cNvSpPr txBox="1">
            <a:spLocks noChangeArrowheads="1"/>
          </p:cNvSpPr>
          <p:nvPr/>
        </p:nvSpPr>
        <p:spPr bwMode="auto">
          <a:xfrm>
            <a:off x="7284244" y="5212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62.72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1" name="Text Box 31"/>
          <p:cNvSpPr txBox="1">
            <a:spLocks noChangeArrowheads="1"/>
          </p:cNvSpPr>
          <p:nvPr/>
        </p:nvSpPr>
        <p:spPr bwMode="auto">
          <a:xfrm>
            <a:off x="7284244" y="5623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55.95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2" name="Text Box 32"/>
          <p:cNvSpPr txBox="1">
            <a:spLocks noChangeArrowheads="1"/>
          </p:cNvSpPr>
          <p:nvPr/>
        </p:nvSpPr>
        <p:spPr bwMode="auto">
          <a:xfrm>
            <a:off x="7284244" y="6033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53.80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8" name="Text Box 38"/>
          <p:cNvSpPr txBox="1">
            <a:spLocks noChangeArrowheads="1"/>
          </p:cNvSpPr>
          <p:nvPr/>
        </p:nvSpPr>
        <p:spPr bwMode="auto">
          <a:xfrm>
            <a:off x="3874294" y="56232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5791" name="Picture 15" descr="Grafic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7596" r="5333" b="7596"/>
          <a:stretch>
            <a:fillRect/>
          </a:stretch>
        </p:blipFill>
        <p:spPr bwMode="auto">
          <a:xfrm>
            <a:off x="4854179" y="165840"/>
            <a:ext cx="2494359" cy="404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784914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1195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1605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2016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2415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Rectangle 41"/>
          <p:cNvSpPr>
            <a:spLocks noChangeArrowheads="1"/>
          </p:cNvSpPr>
          <p:nvPr/>
        </p:nvSpPr>
        <p:spPr bwMode="auto">
          <a:xfrm>
            <a:off x="3780000" y="28369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3780000" y="3247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3780000" y="3657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Rectangle 41"/>
          <p:cNvSpPr>
            <a:spLocks noChangeArrowheads="1"/>
          </p:cNvSpPr>
          <p:nvPr/>
        </p:nvSpPr>
        <p:spPr bwMode="auto">
          <a:xfrm>
            <a:off x="3780000" y="4068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Rectangle 41"/>
          <p:cNvSpPr>
            <a:spLocks noChangeArrowheads="1"/>
          </p:cNvSpPr>
          <p:nvPr/>
        </p:nvSpPr>
        <p:spPr bwMode="auto">
          <a:xfrm>
            <a:off x="3780000" y="44785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Rectangle 41"/>
          <p:cNvSpPr>
            <a:spLocks noChangeArrowheads="1"/>
          </p:cNvSpPr>
          <p:nvPr/>
        </p:nvSpPr>
        <p:spPr bwMode="auto">
          <a:xfrm>
            <a:off x="3780000" y="48889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Rectangle 41"/>
          <p:cNvSpPr>
            <a:spLocks noChangeArrowheads="1"/>
          </p:cNvSpPr>
          <p:nvPr/>
        </p:nvSpPr>
        <p:spPr bwMode="auto">
          <a:xfrm>
            <a:off x="3780000" y="5299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Rectangle 41"/>
          <p:cNvSpPr>
            <a:spLocks noChangeArrowheads="1"/>
          </p:cNvSpPr>
          <p:nvPr/>
        </p:nvSpPr>
        <p:spPr bwMode="auto">
          <a:xfrm>
            <a:off x="3780000" y="5709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Rectangle 41"/>
          <p:cNvSpPr>
            <a:spLocks noChangeArrowheads="1"/>
          </p:cNvSpPr>
          <p:nvPr/>
        </p:nvSpPr>
        <p:spPr bwMode="auto">
          <a:xfrm>
            <a:off x="3780000" y="6120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9623529"/>
      </p:ext>
    </p:extLst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500"/>
                            </p:stCondLst>
                            <p:childTnLst>
                              <p:par>
                                <p:cTn id="1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000"/>
                            </p:stCondLst>
                            <p:childTnLst>
                              <p:par>
                                <p:cTn id="1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500"/>
                            </p:stCondLst>
                            <p:childTnLst>
                              <p:par>
                                <p:cTn id="1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7000"/>
                            </p:stCondLst>
                            <p:childTnLst>
                              <p:par>
                                <p:cTn id="1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  <p:bldP spid="76806" grpId="0"/>
      <p:bldP spid="76807" grpId="0"/>
      <p:bldP spid="76808" grpId="0"/>
      <p:bldP spid="76809" grpId="0"/>
      <p:bldP spid="76815" grpId="0"/>
      <p:bldP spid="76816" grpId="0"/>
      <p:bldP spid="76817" grpId="0"/>
      <p:bldP spid="76818" grpId="0"/>
      <p:bldP spid="76819" grpId="0"/>
      <p:bldP spid="76820" grpId="0"/>
      <p:bldP spid="76821" grpId="0"/>
      <p:bldP spid="76823" grpId="0"/>
      <p:bldP spid="76838" grpId="0"/>
      <p:bldP spid="34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3592347" y="3674553"/>
            <a:ext cx="505311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PIU’…LONGEVI </a:t>
            </a: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2600142" y="5086112"/>
            <a:ext cx="6941709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gli anni da cronometrista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(anni da allievo compresi)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4" descr="OMI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606" y="289166"/>
            <a:ext cx="2920310" cy="262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800776"/>
      </p:ext>
    </p:extLst>
  </p:cSld>
  <p:clrMapOvr>
    <a:masterClrMapping/>
  </p:clrMapOvr>
  <p:transition spd="med"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176712" y="3021807"/>
            <a:ext cx="400462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6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Vanzetta</a:t>
            </a:r>
            <a:r>
              <a:rPr lang="it-IT" altLang="it-IT" sz="36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660" y="479847"/>
            <a:ext cx="1759723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712" y="3970181"/>
            <a:ext cx="1927266" cy="19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5691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35" name="Text Box 11"/>
          <p:cNvSpPr txBox="1">
            <a:spLocks noChangeArrowheads="1"/>
          </p:cNvSpPr>
          <p:nvPr/>
        </p:nvSpPr>
        <p:spPr bwMode="auto">
          <a:xfrm>
            <a:off x="3874294" y="18504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</a:p>
        </p:txBody>
      </p:sp>
      <p:sp>
        <p:nvSpPr>
          <p:cNvPr id="359436" name="Text Box 12"/>
          <p:cNvSpPr txBox="1">
            <a:spLocks noChangeArrowheads="1"/>
          </p:cNvSpPr>
          <p:nvPr/>
        </p:nvSpPr>
        <p:spPr bwMode="auto">
          <a:xfrm>
            <a:off x="7572376" y="18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56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7" name="Text Box 13"/>
          <p:cNvSpPr txBox="1">
            <a:spLocks noChangeArrowheads="1"/>
          </p:cNvSpPr>
          <p:nvPr/>
        </p:nvSpPr>
        <p:spPr bwMode="auto">
          <a:xfrm>
            <a:off x="3874294" y="22608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</a:p>
        </p:txBody>
      </p:sp>
      <p:sp>
        <p:nvSpPr>
          <p:cNvPr id="359438" name="Text Box 14"/>
          <p:cNvSpPr txBox="1">
            <a:spLocks noChangeArrowheads="1"/>
          </p:cNvSpPr>
          <p:nvPr/>
        </p:nvSpPr>
        <p:spPr bwMode="auto">
          <a:xfrm>
            <a:off x="3874294" y="26712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</a:p>
        </p:txBody>
      </p:sp>
      <p:sp>
        <p:nvSpPr>
          <p:cNvPr id="359439" name="Text Box 15"/>
          <p:cNvSpPr txBox="1">
            <a:spLocks noChangeArrowheads="1"/>
          </p:cNvSpPr>
          <p:nvPr/>
        </p:nvSpPr>
        <p:spPr bwMode="auto">
          <a:xfrm>
            <a:off x="3874294" y="3492000"/>
            <a:ext cx="2827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Giroldi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Francesco</a:t>
            </a:r>
          </a:p>
        </p:txBody>
      </p:sp>
      <p:sp>
        <p:nvSpPr>
          <p:cNvPr id="359440" name="Text Box 16"/>
          <p:cNvSpPr txBox="1">
            <a:spLocks noChangeArrowheads="1"/>
          </p:cNvSpPr>
          <p:nvPr/>
        </p:nvSpPr>
        <p:spPr bwMode="auto">
          <a:xfrm>
            <a:off x="3874294" y="39024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</a:p>
        </p:txBody>
      </p:sp>
      <p:sp>
        <p:nvSpPr>
          <p:cNvPr id="359441" name="Text Box 17"/>
          <p:cNvSpPr txBox="1">
            <a:spLocks noChangeArrowheads="1"/>
          </p:cNvSpPr>
          <p:nvPr/>
        </p:nvSpPr>
        <p:spPr bwMode="auto">
          <a:xfrm>
            <a:off x="3874294" y="4312800"/>
            <a:ext cx="20441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Mariz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Gianni</a:t>
            </a:r>
          </a:p>
        </p:txBody>
      </p:sp>
      <p:sp>
        <p:nvSpPr>
          <p:cNvPr id="359442" name="Text Box 18"/>
          <p:cNvSpPr txBox="1">
            <a:spLocks noChangeArrowheads="1"/>
          </p:cNvSpPr>
          <p:nvPr/>
        </p:nvSpPr>
        <p:spPr bwMode="auto">
          <a:xfrm>
            <a:off x="7572376" y="22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3" name="Text Box 19"/>
          <p:cNvSpPr txBox="1">
            <a:spLocks noChangeArrowheads="1"/>
          </p:cNvSpPr>
          <p:nvPr/>
        </p:nvSpPr>
        <p:spPr bwMode="auto">
          <a:xfrm>
            <a:off x="7572376" y="26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4" name="Text Box 20"/>
          <p:cNvSpPr txBox="1">
            <a:spLocks noChangeArrowheads="1"/>
          </p:cNvSpPr>
          <p:nvPr/>
        </p:nvSpPr>
        <p:spPr bwMode="auto">
          <a:xfrm>
            <a:off x="7570800" y="34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5" name="Text Box 21"/>
          <p:cNvSpPr txBox="1">
            <a:spLocks noChangeArrowheads="1"/>
          </p:cNvSpPr>
          <p:nvPr/>
        </p:nvSpPr>
        <p:spPr bwMode="auto">
          <a:xfrm>
            <a:off x="7572376" y="43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6" name="Text Box 22"/>
          <p:cNvSpPr txBox="1">
            <a:spLocks noChangeArrowheads="1"/>
          </p:cNvSpPr>
          <p:nvPr/>
        </p:nvSpPr>
        <p:spPr bwMode="auto">
          <a:xfrm>
            <a:off x="7572376" y="39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7" name="Text Box 23"/>
          <p:cNvSpPr txBox="1">
            <a:spLocks noChangeArrowheads="1"/>
          </p:cNvSpPr>
          <p:nvPr/>
        </p:nvSpPr>
        <p:spPr bwMode="auto">
          <a:xfrm>
            <a:off x="3874294" y="1440000"/>
            <a:ext cx="22918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Giordano Tino</a:t>
            </a:r>
          </a:p>
        </p:txBody>
      </p:sp>
      <p:sp>
        <p:nvSpPr>
          <p:cNvPr id="359448" name="Text Box 24"/>
          <p:cNvSpPr txBox="1">
            <a:spLocks noChangeArrowheads="1"/>
          </p:cNvSpPr>
          <p:nvPr/>
        </p:nvSpPr>
        <p:spPr bwMode="auto">
          <a:xfrm>
            <a:off x="7572376" y="14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56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9" name="Text Box 25"/>
          <p:cNvSpPr txBox="1">
            <a:spLocks noChangeArrowheads="1"/>
          </p:cNvSpPr>
          <p:nvPr/>
        </p:nvSpPr>
        <p:spPr bwMode="auto">
          <a:xfrm>
            <a:off x="3874294" y="4723200"/>
            <a:ext cx="27165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Menghini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Vittorio</a:t>
            </a:r>
          </a:p>
        </p:txBody>
      </p:sp>
      <p:sp>
        <p:nvSpPr>
          <p:cNvPr id="359450" name="Text Box 26"/>
          <p:cNvSpPr txBox="1">
            <a:spLocks noChangeArrowheads="1"/>
          </p:cNvSpPr>
          <p:nvPr/>
        </p:nvSpPr>
        <p:spPr bwMode="auto">
          <a:xfrm>
            <a:off x="7572376" y="47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8569" name="Picture 25" descr="Over 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919" y="414143"/>
            <a:ext cx="3521869" cy="5607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3875485" y="30816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7571185" y="30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3874294" y="5133600"/>
            <a:ext cx="22547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572376" y="51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3874294" y="55368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28" name="Text Box 13"/>
          <p:cNvSpPr txBox="1">
            <a:spLocks noChangeArrowheads="1"/>
          </p:cNvSpPr>
          <p:nvPr/>
        </p:nvSpPr>
        <p:spPr bwMode="auto">
          <a:xfrm>
            <a:off x="7570800" y="5536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0" name="Rectangle 41"/>
          <p:cNvSpPr>
            <a:spLocks noChangeArrowheads="1"/>
          </p:cNvSpPr>
          <p:nvPr/>
        </p:nvSpPr>
        <p:spPr bwMode="auto">
          <a:xfrm>
            <a:off x="3780000" y="1519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41"/>
          <p:cNvSpPr>
            <a:spLocks noChangeArrowheads="1"/>
          </p:cNvSpPr>
          <p:nvPr/>
        </p:nvSpPr>
        <p:spPr bwMode="auto">
          <a:xfrm>
            <a:off x="3780000" y="1930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3780000" y="2340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angle 41"/>
          <p:cNvSpPr>
            <a:spLocks noChangeArrowheads="1"/>
          </p:cNvSpPr>
          <p:nvPr/>
        </p:nvSpPr>
        <p:spPr bwMode="auto">
          <a:xfrm>
            <a:off x="3780000" y="2750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31613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Rectangle 41"/>
          <p:cNvSpPr>
            <a:spLocks noChangeArrowheads="1"/>
          </p:cNvSpPr>
          <p:nvPr/>
        </p:nvSpPr>
        <p:spPr bwMode="auto">
          <a:xfrm>
            <a:off x="3780000" y="3571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3982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4392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4802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52128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Rectangle 41"/>
          <p:cNvSpPr>
            <a:spLocks noChangeArrowheads="1"/>
          </p:cNvSpPr>
          <p:nvPr/>
        </p:nvSpPr>
        <p:spPr bwMode="auto">
          <a:xfrm>
            <a:off x="3780000" y="56232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0371023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100"/>
                            </p:stCondLst>
                            <p:childTnLst>
                              <p:par>
                                <p:cTn id="7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6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600"/>
                            </p:stCondLst>
                            <p:childTnLst>
                              <p:par>
                                <p:cTn id="1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100"/>
                            </p:stCondLst>
                            <p:childTnLst>
                              <p:par>
                                <p:cTn id="1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600"/>
                            </p:stCondLst>
                            <p:childTnLst>
                              <p:par>
                                <p:cTn id="1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435" grpId="0"/>
      <p:bldP spid="359437" grpId="0"/>
      <p:bldP spid="359438" grpId="0"/>
      <p:bldP spid="359439" grpId="0"/>
      <p:bldP spid="359440" grpId="0"/>
      <p:bldP spid="359441" grpId="0"/>
      <p:bldP spid="359447" grpId="0"/>
      <p:bldP spid="359449" grpId="0"/>
      <p:bldP spid="20" grpId="0"/>
      <p:bldP spid="25" grpId="0"/>
      <p:bldP spid="27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8" name="Text Box 10"/>
          <p:cNvSpPr txBox="1">
            <a:spLocks noChangeArrowheads="1"/>
          </p:cNvSpPr>
          <p:nvPr/>
        </p:nvSpPr>
        <p:spPr bwMode="auto">
          <a:xfrm>
            <a:off x="3882629" y="1440000"/>
            <a:ext cx="267361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Battagin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Galdino</a:t>
            </a:r>
          </a:p>
        </p:txBody>
      </p:sp>
      <p:sp>
        <p:nvSpPr>
          <p:cNvPr id="360459" name="Text Box 11"/>
          <p:cNvSpPr txBox="1">
            <a:spLocks noChangeArrowheads="1"/>
          </p:cNvSpPr>
          <p:nvPr/>
        </p:nvSpPr>
        <p:spPr bwMode="auto">
          <a:xfrm>
            <a:off x="3874294" y="1850400"/>
            <a:ext cx="2206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Bruno</a:t>
            </a:r>
          </a:p>
        </p:txBody>
      </p:sp>
      <p:sp>
        <p:nvSpPr>
          <p:cNvPr id="360460" name="Text Box 12"/>
          <p:cNvSpPr txBox="1">
            <a:spLocks noChangeArrowheads="1"/>
          </p:cNvSpPr>
          <p:nvPr/>
        </p:nvSpPr>
        <p:spPr bwMode="auto">
          <a:xfrm>
            <a:off x="3874294" y="2260800"/>
            <a:ext cx="29191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Moschen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Federico</a:t>
            </a:r>
          </a:p>
        </p:txBody>
      </p:sp>
      <p:sp>
        <p:nvSpPr>
          <p:cNvPr id="360463" name="Text Box 15"/>
          <p:cNvSpPr txBox="1">
            <a:spLocks noChangeArrowheads="1"/>
          </p:cNvSpPr>
          <p:nvPr/>
        </p:nvSpPr>
        <p:spPr bwMode="auto">
          <a:xfrm>
            <a:off x="7572376" y="14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4" name="Text Box 16"/>
          <p:cNvSpPr txBox="1">
            <a:spLocks noChangeArrowheads="1"/>
          </p:cNvSpPr>
          <p:nvPr/>
        </p:nvSpPr>
        <p:spPr bwMode="auto">
          <a:xfrm>
            <a:off x="7572376" y="22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5" name="Text Box 17"/>
          <p:cNvSpPr txBox="1">
            <a:spLocks noChangeArrowheads="1"/>
          </p:cNvSpPr>
          <p:nvPr/>
        </p:nvSpPr>
        <p:spPr bwMode="auto">
          <a:xfrm>
            <a:off x="7572376" y="18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8" name="Text Box 20"/>
          <p:cNvSpPr txBox="1">
            <a:spLocks noChangeArrowheads="1"/>
          </p:cNvSpPr>
          <p:nvPr/>
        </p:nvSpPr>
        <p:spPr bwMode="auto">
          <a:xfrm>
            <a:off x="3874294" y="2671200"/>
            <a:ext cx="23183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Alberto</a:t>
            </a:r>
          </a:p>
        </p:txBody>
      </p:sp>
      <p:sp>
        <p:nvSpPr>
          <p:cNvPr id="360469" name="Text Box 21"/>
          <p:cNvSpPr txBox="1">
            <a:spLocks noChangeArrowheads="1"/>
          </p:cNvSpPr>
          <p:nvPr/>
        </p:nvSpPr>
        <p:spPr bwMode="auto">
          <a:xfrm>
            <a:off x="7572376" y="26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0" name="Text Box 22"/>
          <p:cNvSpPr txBox="1">
            <a:spLocks noChangeArrowheads="1"/>
          </p:cNvSpPr>
          <p:nvPr/>
        </p:nvSpPr>
        <p:spPr bwMode="auto">
          <a:xfrm>
            <a:off x="3874294" y="30816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</a:p>
        </p:txBody>
      </p:sp>
      <p:sp>
        <p:nvSpPr>
          <p:cNvPr id="360471" name="Text Box 23"/>
          <p:cNvSpPr txBox="1">
            <a:spLocks noChangeArrowheads="1"/>
          </p:cNvSpPr>
          <p:nvPr/>
        </p:nvSpPr>
        <p:spPr bwMode="auto">
          <a:xfrm>
            <a:off x="7572376" y="30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4" name="Text Box 26"/>
          <p:cNvSpPr txBox="1">
            <a:spLocks noChangeArrowheads="1"/>
          </p:cNvSpPr>
          <p:nvPr/>
        </p:nvSpPr>
        <p:spPr bwMode="auto">
          <a:xfrm>
            <a:off x="3882629" y="3492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360475" name="Text Box 27"/>
          <p:cNvSpPr txBox="1">
            <a:spLocks noChangeArrowheads="1"/>
          </p:cNvSpPr>
          <p:nvPr/>
        </p:nvSpPr>
        <p:spPr bwMode="auto">
          <a:xfrm>
            <a:off x="3874294" y="39024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</a:t>
            </a:r>
          </a:p>
        </p:txBody>
      </p:sp>
      <p:sp>
        <p:nvSpPr>
          <p:cNvPr id="360476" name="Text Box 28"/>
          <p:cNvSpPr txBox="1">
            <a:spLocks noChangeArrowheads="1"/>
          </p:cNvSpPr>
          <p:nvPr/>
        </p:nvSpPr>
        <p:spPr bwMode="auto">
          <a:xfrm>
            <a:off x="3874294" y="43128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360477" name="Text Box 29"/>
          <p:cNvSpPr txBox="1">
            <a:spLocks noChangeArrowheads="1"/>
          </p:cNvSpPr>
          <p:nvPr/>
        </p:nvSpPr>
        <p:spPr bwMode="auto">
          <a:xfrm>
            <a:off x="3874294" y="4723200"/>
            <a:ext cx="25859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Senoner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August</a:t>
            </a:r>
          </a:p>
        </p:txBody>
      </p:sp>
      <p:sp>
        <p:nvSpPr>
          <p:cNvPr id="360478" name="Text Box 30"/>
          <p:cNvSpPr txBox="1">
            <a:spLocks noChangeArrowheads="1"/>
          </p:cNvSpPr>
          <p:nvPr/>
        </p:nvSpPr>
        <p:spPr bwMode="auto">
          <a:xfrm>
            <a:off x="3874294" y="51336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360479" name="Text Box 31"/>
          <p:cNvSpPr txBox="1">
            <a:spLocks noChangeArrowheads="1"/>
          </p:cNvSpPr>
          <p:nvPr/>
        </p:nvSpPr>
        <p:spPr bwMode="auto">
          <a:xfrm>
            <a:off x="7572376" y="34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80" name="Text Box 32"/>
          <p:cNvSpPr txBox="1">
            <a:spLocks noChangeArrowheads="1"/>
          </p:cNvSpPr>
          <p:nvPr/>
        </p:nvSpPr>
        <p:spPr bwMode="auto">
          <a:xfrm>
            <a:off x="7572376" y="39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81" name="Text Box 33"/>
          <p:cNvSpPr txBox="1">
            <a:spLocks noChangeArrowheads="1"/>
          </p:cNvSpPr>
          <p:nvPr/>
        </p:nvSpPr>
        <p:spPr bwMode="auto">
          <a:xfrm>
            <a:off x="7572376" y="43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82" name="Text Box 34"/>
          <p:cNvSpPr txBox="1">
            <a:spLocks noChangeArrowheads="1"/>
          </p:cNvSpPr>
          <p:nvPr/>
        </p:nvSpPr>
        <p:spPr bwMode="auto">
          <a:xfrm>
            <a:off x="7572376" y="47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83" name="Text Box 35"/>
          <p:cNvSpPr txBox="1">
            <a:spLocks noChangeArrowheads="1"/>
          </p:cNvSpPr>
          <p:nvPr/>
        </p:nvSpPr>
        <p:spPr bwMode="auto">
          <a:xfrm>
            <a:off x="7572376" y="51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9598" name="Picture 30" descr="Over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210" y="414000"/>
            <a:ext cx="3536156" cy="5536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9" name="Text Box 8"/>
          <p:cNvSpPr txBox="1">
            <a:spLocks noChangeArrowheads="1"/>
          </p:cNvSpPr>
          <p:nvPr/>
        </p:nvSpPr>
        <p:spPr bwMode="auto">
          <a:xfrm>
            <a:off x="3874294" y="5544000"/>
            <a:ext cx="22645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Furlani Gianni</a:t>
            </a:r>
          </a:p>
        </p:txBody>
      </p:sp>
      <p:sp>
        <p:nvSpPr>
          <p:cNvPr id="30" name="Text Box 13"/>
          <p:cNvSpPr txBox="1">
            <a:spLocks noChangeArrowheads="1"/>
          </p:cNvSpPr>
          <p:nvPr/>
        </p:nvSpPr>
        <p:spPr bwMode="auto">
          <a:xfrm>
            <a:off x="7572376" y="5543746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1" name="Immagin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27" name="Rectangle 41"/>
          <p:cNvSpPr>
            <a:spLocks noChangeArrowheads="1"/>
          </p:cNvSpPr>
          <p:nvPr/>
        </p:nvSpPr>
        <p:spPr bwMode="auto">
          <a:xfrm>
            <a:off x="3780000" y="1519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3780000" y="1930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angle 41"/>
          <p:cNvSpPr>
            <a:spLocks noChangeArrowheads="1"/>
          </p:cNvSpPr>
          <p:nvPr/>
        </p:nvSpPr>
        <p:spPr bwMode="auto">
          <a:xfrm>
            <a:off x="3780000" y="2340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2750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Rectangle 41"/>
          <p:cNvSpPr>
            <a:spLocks noChangeArrowheads="1"/>
          </p:cNvSpPr>
          <p:nvPr/>
        </p:nvSpPr>
        <p:spPr bwMode="auto">
          <a:xfrm>
            <a:off x="3780000" y="31613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3571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3982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4392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4802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Rectangle 41"/>
          <p:cNvSpPr>
            <a:spLocks noChangeArrowheads="1"/>
          </p:cNvSpPr>
          <p:nvPr/>
        </p:nvSpPr>
        <p:spPr bwMode="auto">
          <a:xfrm>
            <a:off x="3780000" y="52128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3780000" y="56232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5114100"/>
      </p:ext>
    </p:extLst>
  </p:cSld>
  <p:clrMapOvr>
    <a:masterClrMapping/>
  </p:clrMapOvr>
  <p:transition spd="med" advClick="0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0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60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0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0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5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60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0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6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0"/>
                            </p:stCondLst>
                            <p:childTnLst>
                              <p:par>
                                <p:cTn id="1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60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60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6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6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60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0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6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000"/>
                            </p:stCondLst>
                            <p:childTnLst>
                              <p:par>
                                <p:cTn id="1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458" grpId="0"/>
      <p:bldP spid="360459" grpId="0"/>
      <p:bldP spid="360460" grpId="0"/>
      <p:bldP spid="360468" grpId="0"/>
      <p:bldP spid="360470" grpId="0"/>
      <p:bldP spid="360474" grpId="0"/>
      <p:bldP spid="360475" grpId="0"/>
      <p:bldP spid="360476" grpId="0"/>
      <p:bldP spid="360477" grpId="0"/>
      <p:bldP spid="360478" grpId="0"/>
      <p:bldP spid="29" grpId="0"/>
      <p:bldP spid="27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8" name="Text Box 10"/>
          <p:cNvSpPr txBox="1">
            <a:spLocks noChangeArrowheads="1"/>
          </p:cNvSpPr>
          <p:nvPr/>
        </p:nvSpPr>
        <p:spPr bwMode="auto">
          <a:xfrm>
            <a:off x="3874294" y="1440000"/>
            <a:ext cx="24739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Larcher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Franco</a:t>
            </a:r>
          </a:p>
        </p:txBody>
      </p:sp>
      <p:sp>
        <p:nvSpPr>
          <p:cNvPr id="360459" name="Text Box 11"/>
          <p:cNvSpPr txBox="1">
            <a:spLocks noChangeArrowheads="1"/>
          </p:cNvSpPr>
          <p:nvPr/>
        </p:nvSpPr>
        <p:spPr bwMode="auto">
          <a:xfrm>
            <a:off x="3874294" y="1850400"/>
            <a:ext cx="30367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Senoner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Emmerich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0" name="Text Box 12"/>
          <p:cNvSpPr txBox="1">
            <a:spLocks noChangeArrowheads="1"/>
          </p:cNvSpPr>
          <p:nvPr/>
        </p:nvSpPr>
        <p:spPr bwMode="auto">
          <a:xfrm>
            <a:off x="3874294" y="2260800"/>
            <a:ext cx="3385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Pappalardo Salvatore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3" name="Text Box 15"/>
          <p:cNvSpPr txBox="1">
            <a:spLocks noChangeArrowheads="1"/>
          </p:cNvSpPr>
          <p:nvPr/>
        </p:nvSpPr>
        <p:spPr bwMode="auto">
          <a:xfrm>
            <a:off x="7572376" y="14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4" name="Text Box 16"/>
          <p:cNvSpPr txBox="1">
            <a:spLocks noChangeArrowheads="1"/>
          </p:cNvSpPr>
          <p:nvPr/>
        </p:nvSpPr>
        <p:spPr bwMode="auto">
          <a:xfrm>
            <a:off x="7572376" y="22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5" name="Text Box 17"/>
          <p:cNvSpPr txBox="1">
            <a:spLocks noChangeArrowheads="1"/>
          </p:cNvSpPr>
          <p:nvPr/>
        </p:nvSpPr>
        <p:spPr bwMode="auto">
          <a:xfrm>
            <a:off x="7572376" y="18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8" name="Text Box 20"/>
          <p:cNvSpPr txBox="1">
            <a:spLocks noChangeArrowheads="1"/>
          </p:cNvSpPr>
          <p:nvPr/>
        </p:nvSpPr>
        <p:spPr bwMode="auto">
          <a:xfrm>
            <a:off x="3874294" y="2671200"/>
            <a:ext cx="19618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9" name="Text Box 21"/>
          <p:cNvSpPr txBox="1">
            <a:spLocks noChangeArrowheads="1"/>
          </p:cNvSpPr>
          <p:nvPr/>
        </p:nvSpPr>
        <p:spPr bwMode="auto">
          <a:xfrm>
            <a:off x="7572376" y="26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0" name="Text Box 22"/>
          <p:cNvSpPr txBox="1">
            <a:spLocks noChangeArrowheads="1"/>
          </p:cNvSpPr>
          <p:nvPr/>
        </p:nvSpPr>
        <p:spPr bwMode="auto">
          <a:xfrm>
            <a:off x="3874294" y="3081600"/>
            <a:ext cx="16989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Belov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Igor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1" name="Text Box 23"/>
          <p:cNvSpPr txBox="1">
            <a:spLocks noChangeArrowheads="1"/>
          </p:cNvSpPr>
          <p:nvPr/>
        </p:nvSpPr>
        <p:spPr bwMode="auto">
          <a:xfrm>
            <a:off x="7572376" y="30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4" name="Text Box 26"/>
          <p:cNvSpPr txBox="1">
            <a:spLocks noChangeArrowheads="1"/>
          </p:cNvSpPr>
          <p:nvPr/>
        </p:nvSpPr>
        <p:spPr bwMode="auto">
          <a:xfrm>
            <a:off x="3873600" y="3475958"/>
            <a:ext cx="24751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Raveane Renzo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9" name="Text Box 31"/>
          <p:cNvSpPr txBox="1">
            <a:spLocks noChangeArrowheads="1"/>
          </p:cNvSpPr>
          <p:nvPr/>
        </p:nvSpPr>
        <p:spPr bwMode="auto">
          <a:xfrm>
            <a:off x="7572376" y="34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9599" name="Text Box 31"/>
          <p:cNvSpPr txBox="1">
            <a:spLocks noChangeArrowheads="1"/>
          </p:cNvSpPr>
          <p:nvPr/>
        </p:nvSpPr>
        <p:spPr bwMode="auto">
          <a:xfrm>
            <a:off x="5518867" y="985607"/>
            <a:ext cx="112383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r>
              <a:rPr lang="it-IT" altLang="it-IT" sz="2000" i="1" dirty="0">
                <a:solidFill>
                  <a:srgbClr val="000000"/>
                </a:solidFill>
                <a:latin typeface="Arial Rounded MT Bold" panose="020F0704030504030204" pitchFamily="34" charset="0"/>
              </a:rPr>
              <a:t>(segue)</a:t>
            </a:r>
          </a:p>
        </p:txBody>
      </p:sp>
      <p:pic>
        <p:nvPicPr>
          <p:cNvPr id="109598" name="Picture 30" descr="Over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210" y="414000"/>
            <a:ext cx="3536156" cy="5536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7" name="Rectangle 41"/>
          <p:cNvSpPr>
            <a:spLocks noChangeArrowheads="1"/>
          </p:cNvSpPr>
          <p:nvPr/>
        </p:nvSpPr>
        <p:spPr bwMode="auto">
          <a:xfrm>
            <a:off x="3780000" y="1519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angle 41"/>
          <p:cNvSpPr>
            <a:spLocks noChangeArrowheads="1"/>
          </p:cNvSpPr>
          <p:nvPr/>
        </p:nvSpPr>
        <p:spPr bwMode="auto">
          <a:xfrm>
            <a:off x="3780000" y="1930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angle 41"/>
          <p:cNvSpPr>
            <a:spLocks noChangeArrowheads="1"/>
          </p:cNvSpPr>
          <p:nvPr/>
        </p:nvSpPr>
        <p:spPr bwMode="auto">
          <a:xfrm>
            <a:off x="3780000" y="2340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ctangle 41"/>
          <p:cNvSpPr>
            <a:spLocks noChangeArrowheads="1"/>
          </p:cNvSpPr>
          <p:nvPr/>
        </p:nvSpPr>
        <p:spPr bwMode="auto">
          <a:xfrm>
            <a:off x="3780000" y="2750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Rectangle 41"/>
          <p:cNvSpPr>
            <a:spLocks noChangeArrowheads="1"/>
          </p:cNvSpPr>
          <p:nvPr/>
        </p:nvSpPr>
        <p:spPr bwMode="auto">
          <a:xfrm>
            <a:off x="3780000" y="31613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angle 41"/>
          <p:cNvSpPr>
            <a:spLocks noChangeArrowheads="1"/>
          </p:cNvSpPr>
          <p:nvPr/>
        </p:nvSpPr>
        <p:spPr bwMode="auto">
          <a:xfrm>
            <a:off x="3780000" y="3555725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969558"/>
      </p:ext>
    </p:extLst>
  </p:cSld>
  <p:clrMapOvr>
    <a:masterClrMapping/>
  </p:clrMapOvr>
  <p:transition spd="med" advClick="0" advTm="9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95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95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458" grpId="0"/>
      <p:bldP spid="360459" grpId="0"/>
      <p:bldP spid="360460" grpId="0"/>
      <p:bldP spid="360468" grpId="0"/>
      <p:bldP spid="360470" grpId="0"/>
      <p:bldP spid="360474" grpId="0"/>
      <p:bldP spid="109599" grpId="0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3780897" y="569119"/>
            <a:ext cx="4587346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Ricordiamoci che</a:t>
            </a:r>
            <a:endParaRPr lang="it-IT" altLang="it-IT" sz="40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cronometrare è 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bello e …allunga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vita</a:t>
            </a:r>
            <a:endParaRPr lang="it-IT" altLang="it-IT" sz="405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8104" y="3771871"/>
            <a:ext cx="3103425" cy="2592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992528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490733"/>
            <a:ext cx="866896" cy="1066282"/>
          </a:xfrm>
          <a:prstGeom prst="rect">
            <a:avLst/>
          </a:prstGeom>
        </p:spPr>
      </p:pic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1633160" y="3321607"/>
            <a:ext cx="8866978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infinita tristezza </a:t>
            </a:r>
            <a:r>
              <a:rPr lang="it-IT" altLang="it-IT" sz="2700" i="1" dirty="0" err="1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celebrlamo</a:t>
            </a: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anche se in  modo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…sparpagliato per colpa di questo maledetto </a:t>
            </a:r>
            <a:r>
              <a:rPr lang="it-IT" altLang="it-IT" sz="2700" i="1" dirty="0" err="1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prima nostra Assemblea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senza la tua inconfondibile regia</a:t>
            </a:r>
            <a:r>
              <a:rPr lang="it-IT" altLang="it-IT" sz="27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.</a:t>
            </a:r>
            <a:endParaRPr lang="it-IT" altLang="it-IT" sz="2700" i="1" dirty="0" smtClean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932995" y="194867"/>
            <a:ext cx="1845633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Ciao 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Tino</a:t>
            </a:r>
            <a:endParaRPr lang="it-IT" altLang="it-IT" sz="2700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944" y="714756"/>
            <a:ext cx="2694588" cy="28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894507" y="3467322"/>
            <a:ext cx="8344271" cy="3000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 dovremo a malincuore abituare,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 sarà dura, così come duro è il vedere in sede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tua sedia malinconicamente vuota,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tua scrivania intatta come l’hai lasciata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 il piattino senza  più la fragranza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dei wafer e delle patatine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tu non facevi mai mancare.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940" y="914400"/>
            <a:ext cx="3072000" cy="230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936" y="676656"/>
            <a:ext cx="2506172" cy="259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194019" y="3272406"/>
            <a:ext cx="6691255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</a:t>
            </a:r>
            <a:r>
              <a:rPr lang="it-IT" altLang="it-IT" sz="3600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uor di retorica</a:t>
            </a:r>
          </a:p>
          <a:p>
            <a:pPr algn="ctr" defTabSz="457200">
              <a:defRPr/>
            </a:pPr>
            <a:endParaRPr lang="it-IT" altLang="it-IT" sz="3600" i="1" dirty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ti diciamo che</a:t>
            </a:r>
          </a:p>
          <a:p>
            <a:pPr algn="ctr" defTabSz="457200">
              <a:defRPr/>
            </a:pPr>
            <a:endParaRPr lang="it-IT" altLang="it-IT" sz="3600" i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 MANCHERAI MOLTISSIMO</a:t>
            </a:r>
            <a:endParaRPr lang="it-IT" altLang="it-IT" sz="36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153" y="754380"/>
            <a:ext cx="2914236" cy="2592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0106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1000">
        <p:fade/>
      </p:transition>
    </mc:Choice>
    <mc:Fallback xmlns="">
      <p:transition spd="med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640"/>
                            </p:stCondLst>
                            <p:childTnLst>
                              <p:par>
                                <p:cTn id="18" presetID="2" presetClass="exit" presetSubtype="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" dur="1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140"/>
                            </p:stCondLst>
                            <p:childTnLst>
                              <p:par>
                                <p:cTn id="34" presetID="2" presetClass="exit" presetSubtype="2" fill="hold" grpId="1" nodeType="after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64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8" grpId="0"/>
      <p:bldP spid="10" grpId="0"/>
      <p:bldP spid="10" grpId="1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025379" y="2168129"/>
            <a:ext cx="6084000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con </a:t>
            </a:r>
            <a:r>
              <a:rPr lang="it-IT" altLang="it-IT" sz="3200" i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Tino,</a:t>
            </a:r>
            <a:endParaRPr lang="it-IT" altLang="it-IT" sz="3200" i="1" dirty="0">
              <a:solidFill>
                <a:srgbClr val="D6009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ogni anno prima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concludere rivolgiamo un  doveroso pensiero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tutti  gli altri cronometristi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non sono più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 noi </a:t>
            </a:r>
          </a:p>
        </p:txBody>
      </p:sp>
      <p:pic>
        <p:nvPicPr>
          <p:cNvPr id="11878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681" y="458392"/>
            <a:ext cx="2066925" cy="162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059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3638550" y="134541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Arduini Aldo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Auer </a:t>
            </a: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Helmuth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Barcatta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Tullio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Basiricò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Annamaria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Bortot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Rodolfo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Calcagno Enrico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Castoldi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Cervo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Daprà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Delfauro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Demetz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Eritale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Edoardo</a:t>
            </a:r>
            <a:endParaRPr lang="it-IT" altLang="it-IT" sz="2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9811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9078483"/>
      </p:ext>
    </p:extLst>
  </p:cSld>
  <p:clrMapOvr>
    <a:masterClrMapping/>
  </p:clrMapOvr>
  <p:transition advClick="0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9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3297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3297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3693319" y="246460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Facchinelli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Valerio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Fait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Guido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Ferrai Stefano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Fontanive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Fioretto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Formichella Sergio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Friso 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Giannelli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Giordano Tino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Giorgio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Gschnitzer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Adolf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Guerra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Gianfranco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0837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pic>
        <p:nvPicPr>
          <p:cNvPr id="6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2507254"/>
      </p:ext>
    </p:extLst>
  </p:cSld>
  <p:clrMapOvr>
    <a:masterClrMapping/>
  </p:clrMapOvr>
  <p:transition advClick="0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819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819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819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819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819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819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819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819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819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Text Box 2"/>
          <p:cNvSpPr txBox="1">
            <a:spLocks noChangeArrowheads="1"/>
          </p:cNvSpPr>
          <p:nvPr/>
        </p:nvSpPr>
        <p:spPr bwMode="auto">
          <a:xfrm>
            <a:off x="3638550" y="185737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Malpassi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Sandro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Mattevi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Mayr Josef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Milia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Morgante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Gianni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Mossenta Asco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Joseph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Patrizio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Poernbacher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Huberth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Ponticello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Luigi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pic>
        <p:nvPicPr>
          <p:cNvPr id="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365338"/>
      </p:ext>
    </p:extLst>
  </p:cSld>
  <p:clrMapOvr>
    <a:masterClrMapping/>
  </p:clrMapOvr>
  <p:transition advClick="0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266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Text Box 2"/>
          <p:cNvSpPr txBox="1">
            <a:spLocks noChangeArrowheads="1"/>
          </p:cNvSpPr>
          <p:nvPr/>
        </p:nvSpPr>
        <p:spPr bwMode="auto">
          <a:xfrm>
            <a:off x="3638550" y="376237"/>
            <a:ext cx="4887516" cy="486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Rampelotto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Poldi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Johann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Renzo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Paul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Uccelli Sandro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Veneri Luigi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Wiedenhofer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Theo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Zigoi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266248" name="Text Box 8"/>
          <p:cNvSpPr txBox="1">
            <a:spLocks noChangeArrowheads="1"/>
          </p:cNvSpPr>
          <p:nvPr/>
        </p:nvSpPr>
        <p:spPr bwMode="auto">
          <a:xfrm>
            <a:off x="3665935" y="5592762"/>
            <a:ext cx="484584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vostro ricordo sarà sempre vivo tra di noi</a:t>
            </a:r>
            <a:endParaRPr lang="it-IT" altLang="it-IT" sz="32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8954252"/>
      </p:ext>
    </p:extLst>
  </p:cSld>
  <p:clrMapOvr>
    <a:masterClrMapping/>
  </p:clrMapOvr>
  <p:transition advClick="0" advTm="1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41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6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 build="p"/>
      <p:bldP spid="26624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7" name="Picture 5" descr="LOGOFI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994" y="5759054"/>
            <a:ext cx="812006" cy="1017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58" name="Picture 6" descr="header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607" y="1376363"/>
            <a:ext cx="4523185" cy="925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9564" name="Picture 12" descr="header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957" y="4015979"/>
            <a:ext cx="4523185" cy="92511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65" name="Picture 13" descr="header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635" y="2672954"/>
            <a:ext cx="3614738" cy="92630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9566" name="Text Box 14"/>
          <p:cNvSpPr txBox="1">
            <a:spLocks noChangeArrowheads="1"/>
          </p:cNvSpPr>
          <p:nvPr/>
        </p:nvSpPr>
        <p:spPr bwMode="auto">
          <a:xfrm>
            <a:off x="2899173" y="1564482"/>
            <a:ext cx="6408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così giunti al termine</a:t>
            </a:r>
            <a:endParaRPr lang="it-IT" altLang="it-IT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cript MT Bold" pitchFamily="66" charset="0"/>
            </a:endParaRPr>
          </a:p>
        </p:txBody>
      </p:sp>
      <p:sp>
        <p:nvSpPr>
          <p:cNvPr id="279568" name="Text Box 16"/>
          <p:cNvSpPr txBox="1">
            <a:spLocks noChangeArrowheads="1"/>
          </p:cNvSpPr>
          <p:nvPr/>
        </p:nvSpPr>
        <p:spPr bwMode="auto">
          <a:xfrm>
            <a:off x="984647" y="3263504"/>
            <a:ext cx="10224000" cy="1666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 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 che </a:t>
            </a:r>
            <a:r>
              <a:rPr lang="it-IT" altLang="it-IT" sz="3300" b="1" i="1" dirty="0" err="1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 breve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sul nostro sito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troverete questa presentazione 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documentazione dei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lavori assembleari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24" y="185735"/>
            <a:ext cx="956010" cy="652581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261" y="189307"/>
            <a:ext cx="3107631" cy="651600"/>
          </a:xfrm>
          <a:prstGeom prst="rect">
            <a:avLst/>
          </a:prstGeom>
          <a:noFill/>
          <a:ln w="63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697" y="203594"/>
            <a:ext cx="1006009" cy="651600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577828" y="1443037"/>
            <a:ext cx="4948238" cy="180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GRAZIE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CORTESE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ATTENZIONE</a:t>
            </a:r>
            <a:endParaRPr lang="it-IT" altLang="it-IT" sz="3600" b="1" i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3668316" y="3590925"/>
            <a:ext cx="4948238" cy="169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buon cronometraggio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e…</a:t>
            </a:r>
          </a:p>
        </p:txBody>
      </p:sp>
      <p:pic>
        <p:nvPicPr>
          <p:cNvPr id="18" name="Picture 8" descr="smilecia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350" y="1106092"/>
            <a:ext cx="1257300" cy="145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4420596" y="2599135"/>
            <a:ext cx="3346045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Arrivederci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prossima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</a:t>
            </a:r>
            <a:endParaRPr lang="it-IT" altLang="it-IT" sz="4500" b="1" i="1" dirty="0">
              <a:solidFill>
                <a:srgbClr val="D6009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1010900" y="6357938"/>
            <a:ext cx="45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dirty="0">
                <a:solidFill>
                  <a:srgbClr val="E3E3FF">
                    <a:lumMod val="50000"/>
                  </a:srgbClr>
                </a:solidFill>
                <a:latin typeface="Arial Rounded MT Bold" panose="020F0704030504030204" pitchFamily="34" charset="0"/>
              </a:rPr>
              <a:t>by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4456" y="6259735"/>
            <a:ext cx="494769" cy="57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500178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5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5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25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2500"/>
                                        <p:tgtEl>
                                          <p:spTgt spid="279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65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795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79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150"/>
                            </p:stCondLst>
                            <p:childTnLst>
                              <p:par>
                                <p:cTn id="58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600"/>
                            </p:stCondLst>
                            <p:childTnLst>
                              <p:par>
                                <p:cTn id="6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700"/>
                            </p:stCondLst>
                            <p:childTnLst>
                              <p:par>
                                <p:cTn id="7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2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66" grpId="0"/>
      <p:bldP spid="279566" grpId="1"/>
      <p:bldP spid="279568" grpId="0"/>
      <p:bldP spid="279568" grpId="1"/>
      <p:bldP spid="13" grpId="0"/>
      <p:bldP spid="13" grpId="1"/>
      <p:bldP spid="17" grpId="0"/>
      <p:bldP spid="17" grpId="1"/>
      <p:bldP spid="19" grpId="0"/>
      <p:bldP spid="5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Struttura predefinita">
  <a:themeElements>
    <a:clrScheme name="Struttura predefinita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Vetta">
  <a:themeElements>
    <a:clrScheme name="Vetta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Vet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Vetta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696</Words>
  <Application>Microsoft Office PowerPoint</Application>
  <PresentationFormat>Widescreen</PresentationFormat>
  <Paragraphs>314</Paragraphs>
  <Slides>26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4</vt:i4>
      </vt:variant>
      <vt:variant>
        <vt:lpstr>Titoli diapositive</vt:lpstr>
      </vt:variant>
      <vt:variant>
        <vt:i4>26</vt:i4>
      </vt:variant>
    </vt:vector>
  </HeadingPairs>
  <TitlesOfParts>
    <vt:vector size="38" baseType="lpstr">
      <vt:lpstr>Arial</vt:lpstr>
      <vt:lpstr>Arial Rounded MT Bold</vt:lpstr>
      <vt:lpstr>Calibri</vt:lpstr>
      <vt:lpstr>Century Gothic</vt:lpstr>
      <vt:lpstr>Script MT Bold</vt:lpstr>
      <vt:lpstr>Tahoma</vt:lpstr>
      <vt:lpstr>Wingdings</vt:lpstr>
      <vt:lpstr>Wingdings 3</vt:lpstr>
      <vt:lpstr>Chiamata sipario</vt:lpstr>
      <vt:lpstr>Sezione</vt:lpstr>
      <vt:lpstr>Struttura predefinita</vt:lpstr>
      <vt:lpstr>1_Vetta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12</cp:revision>
  <dcterms:created xsi:type="dcterms:W3CDTF">2020-02-08T06:14:58Z</dcterms:created>
  <dcterms:modified xsi:type="dcterms:W3CDTF">2021-02-06T15:11:06Z</dcterms:modified>
</cp:coreProperties>
</file>