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9"/>
  </p:notesMasterIdLst>
  <p:sldIdLst>
    <p:sldId id="258" r:id="rId3"/>
    <p:sldId id="313" r:id="rId4"/>
    <p:sldId id="314" r:id="rId5"/>
    <p:sldId id="315" r:id="rId6"/>
    <p:sldId id="316" r:id="rId7"/>
    <p:sldId id="317" r:id="rId8"/>
    <p:sldId id="318" r:id="rId9"/>
    <p:sldId id="319" r:id="rId10"/>
    <p:sldId id="320" r:id="rId11"/>
    <p:sldId id="321" r:id="rId12"/>
    <p:sldId id="322" r:id="rId13"/>
    <p:sldId id="323" r:id="rId14"/>
    <p:sldId id="324" r:id="rId15"/>
    <p:sldId id="325" r:id="rId16"/>
    <p:sldId id="326" r:id="rId17"/>
    <p:sldId id="327" r:id="rId18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2" autoAdjust="0"/>
    <p:restoredTop sz="94660"/>
  </p:normalViewPr>
  <p:slideViewPr>
    <p:cSldViewPr snapToGrid="0">
      <p:cViewPr varScale="1">
        <p:scale>
          <a:sx n="55" d="100"/>
          <a:sy n="55" d="100"/>
        </p:scale>
        <p:origin x="90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50048-D46D-4BF8-A6A6-71C742F588A5}" type="datetimeFigureOut">
              <a:rPr lang="it-IT" smtClean="0"/>
              <a:t>06/02/2021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DA76C-E4DB-464B-A3DD-1B0D5AD4FE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7442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4248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00200"/>
            <a:ext cx="10363200" cy="1828800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it-IT" altLang="it-IT" noProof="0" smtClean="0"/>
              <a:t>Fare clic per modificare lo stile del titolo</a:t>
            </a:r>
          </a:p>
        </p:txBody>
      </p:sp>
      <p:sp>
        <p:nvSpPr>
          <p:cNvPr id="564249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it-IT" altLang="it-IT" noProof="0" smtClean="0"/>
              <a:t>Fare clic per modificare lo stile del sottotitolo dello schema</a:t>
            </a:r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dt" sz="quarter" idx="10"/>
          </p:nvPr>
        </p:nvSpPr>
        <p:spPr>
          <a:xfrm>
            <a:off x="609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68484-49E0-4349-9663-BE86605364C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68675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83329-4FDA-49FE-B975-29130195FC5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07613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9D8DE-6EE9-4F78-97B4-97A6B440E45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45206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787F9-399B-4B5A-B9ED-22FAF26C1A8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66127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B627E-F014-4197-AC35-6E9969E6334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75190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C1C93-FB20-43E6-A14C-5D23BCB1B45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12567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B8FA1-F4F2-4AB8-A307-851C97170B5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05986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5AD98-F4A8-4DDC-A708-98334826D6C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24347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D204C9-1728-462D-8C8E-415D1372E1D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29772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785B7-13ED-428E-A95B-198992167AC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09799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7416"/>
            <a:ext cx="2743200" cy="5853113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7416"/>
            <a:ext cx="7958667" cy="5853113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EF630-3726-4D57-93E7-DD4CF5E66B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15709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06926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146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108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7354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738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1839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4657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5177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8602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8419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9098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339809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6998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25568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6518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1121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583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63203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4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5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6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7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8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9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0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1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2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3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4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5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6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7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8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9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0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1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2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3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3224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416"/>
            <a:ext cx="10972800" cy="1140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563225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3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563226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563227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3638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E50C3730-881A-4FBB-BA01-D9944D32FF3D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  <p:sp>
        <p:nvSpPr>
          <p:cNvPr id="563228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4059572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15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l"/>
        <a:defRPr sz="21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l"/>
        <a:defRPr sz="1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2/6/2021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5628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4.png"/><Relationship Id="rId7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4.png"/><Relationship Id="rId7" Type="http://schemas.openxmlformats.org/officeDocument/2006/relationships/image" Target="../media/image25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4.png"/><Relationship Id="rId7" Type="http://schemas.openxmlformats.org/officeDocument/2006/relationships/image" Target="../media/image3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4.jpeg"/><Relationship Id="rId9" Type="http://schemas.openxmlformats.org/officeDocument/2006/relationships/image" Target="../media/image3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14.png"/><Relationship Id="rId7" Type="http://schemas.openxmlformats.org/officeDocument/2006/relationships/image" Target="../media/image3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4.png"/><Relationship Id="rId5" Type="http://schemas.openxmlformats.org/officeDocument/2006/relationships/image" Target="../media/image23.png"/><Relationship Id="rId4" Type="http://schemas.openxmlformats.org/officeDocument/2006/relationships/image" Target="../media/image33.jpeg"/><Relationship Id="rId9" Type="http://schemas.openxmlformats.org/officeDocument/2006/relationships/image" Target="../media/image3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14.png"/><Relationship Id="rId7" Type="http://schemas.openxmlformats.org/officeDocument/2006/relationships/image" Target="../media/image3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6.png"/><Relationship Id="rId5" Type="http://schemas.openxmlformats.org/officeDocument/2006/relationships/image" Target="../media/image27.png"/><Relationship Id="rId4" Type="http://schemas.openxmlformats.org/officeDocument/2006/relationships/image" Target="../media/image5.jpeg"/><Relationship Id="rId9" Type="http://schemas.openxmlformats.org/officeDocument/2006/relationships/image" Target="../media/image4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14.png"/><Relationship Id="rId7" Type="http://schemas.openxmlformats.org/officeDocument/2006/relationships/image" Target="../media/image43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36.png"/><Relationship Id="rId9" Type="http://schemas.openxmlformats.org/officeDocument/2006/relationships/image" Target="../media/image3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14.png"/><Relationship Id="rId7" Type="http://schemas.openxmlformats.org/officeDocument/2006/relationships/image" Target="../media/image4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7.jpeg"/><Relationship Id="rId9" Type="http://schemas.openxmlformats.org/officeDocument/2006/relationships/image" Target="../media/image4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14.png"/><Relationship Id="rId7" Type="http://schemas.openxmlformats.org/officeDocument/2006/relationships/image" Target="../media/image5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13.jpeg"/><Relationship Id="rId9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14.png"/><Relationship Id="rId7" Type="http://schemas.openxmlformats.org/officeDocument/2006/relationships/image" Target="../media/image5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8.jpeg"/><Relationship Id="rId9" Type="http://schemas.openxmlformats.org/officeDocument/2006/relationships/image" Target="../media/image5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14.png"/><Relationship Id="rId7" Type="http://schemas.openxmlformats.org/officeDocument/2006/relationships/image" Target="../media/image2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7.jpg"/><Relationship Id="rId5" Type="http://schemas.openxmlformats.org/officeDocument/2006/relationships/image" Target="../media/image27.png"/><Relationship Id="rId4" Type="http://schemas.openxmlformats.org/officeDocument/2006/relationships/image" Target="../media/image36.png"/><Relationship Id="rId9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6" Type="http://schemas.openxmlformats.org/officeDocument/2006/relationships/image" Target="../media/image83.png"/><Relationship Id="rId117" Type="http://schemas.openxmlformats.org/officeDocument/2006/relationships/image" Target="../media/image174.png"/><Relationship Id="rId21" Type="http://schemas.openxmlformats.org/officeDocument/2006/relationships/image" Target="../media/image78.png"/><Relationship Id="rId42" Type="http://schemas.openxmlformats.org/officeDocument/2006/relationships/image" Target="../media/image99.png"/><Relationship Id="rId47" Type="http://schemas.openxmlformats.org/officeDocument/2006/relationships/image" Target="../media/image104.png"/><Relationship Id="rId63" Type="http://schemas.openxmlformats.org/officeDocument/2006/relationships/image" Target="../media/image120.png"/><Relationship Id="rId68" Type="http://schemas.openxmlformats.org/officeDocument/2006/relationships/image" Target="../media/image125.png"/><Relationship Id="rId84" Type="http://schemas.openxmlformats.org/officeDocument/2006/relationships/image" Target="../media/image141.jpeg"/><Relationship Id="rId89" Type="http://schemas.openxmlformats.org/officeDocument/2006/relationships/image" Target="../media/image146.png"/><Relationship Id="rId112" Type="http://schemas.openxmlformats.org/officeDocument/2006/relationships/image" Target="../media/image169.jpeg"/><Relationship Id="rId133" Type="http://schemas.openxmlformats.org/officeDocument/2006/relationships/image" Target="../media/image190.png"/><Relationship Id="rId138" Type="http://schemas.openxmlformats.org/officeDocument/2006/relationships/image" Target="../media/image195.png"/><Relationship Id="rId154" Type="http://schemas.openxmlformats.org/officeDocument/2006/relationships/image" Target="../media/image15.png"/><Relationship Id="rId16" Type="http://schemas.openxmlformats.org/officeDocument/2006/relationships/image" Target="../media/image73.jpeg"/><Relationship Id="rId107" Type="http://schemas.openxmlformats.org/officeDocument/2006/relationships/image" Target="../media/image164.png"/><Relationship Id="rId11" Type="http://schemas.openxmlformats.org/officeDocument/2006/relationships/image" Target="../media/image68.jpeg"/><Relationship Id="rId32" Type="http://schemas.openxmlformats.org/officeDocument/2006/relationships/image" Target="../media/image89.png"/><Relationship Id="rId37" Type="http://schemas.openxmlformats.org/officeDocument/2006/relationships/image" Target="../media/image94.jpeg"/><Relationship Id="rId53" Type="http://schemas.openxmlformats.org/officeDocument/2006/relationships/image" Target="../media/image110.png"/><Relationship Id="rId58" Type="http://schemas.openxmlformats.org/officeDocument/2006/relationships/image" Target="../media/image115.png"/><Relationship Id="rId74" Type="http://schemas.openxmlformats.org/officeDocument/2006/relationships/image" Target="../media/image131.png"/><Relationship Id="rId79" Type="http://schemas.openxmlformats.org/officeDocument/2006/relationships/image" Target="../media/image136.png"/><Relationship Id="rId102" Type="http://schemas.openxmlformats.org/officeDocument/2006/relationships/image" Target="../media/image159.png"/><Relationship Id="rId123" Type="http://schemas.openxmlformats.org/officeDocument/2006/relationships/image" Target="../media/image180.png"/><Relationship Id="rId128" Type="http://schemas.openxmlformats.org/officeDocument/2006/relationships/image" Target="../media/image185.png"/><Relationship Id="rId144" Type="http://schemas.openxmlformats.org/officeDocument/2006/relationships/image" Target="../media/image201.png"/><Relationship Id="rId149" Type="http://schemas.openxmlformats.org/officeDocument/2006/relationships/image" Target="../media/image206.png"/><Relationship Id="rId5" Type="http://schemas.openxmlformats.org/officeDocument/2006/relationships/image" Target="../media/image62.jpeg"/><Relationship Id="rId90" Type="http://schemas.openxmlformats.org/officeDocument/2006/relationships/image" Target="../media/image147.jpeg"/><Relationship Id="rId95" Type="http://schemas.openxmlformats.org/officeDocument/2006/relationships/image" Target="../media/image152.png"/><Relationship Id="rId22" Type="http://schemas.openxmlformats.org/officeDocument/2006/relationships/image" Target="../media/image79.jpeg"/><Relationship Id="rId27" Type="http://schemas.openxmlformats.org/officeDocument/2006/relationships/image" Target="../media/image84.png"/><Relationship Id="rId43" Type="http://schemas.openxmlformats.org/officeDocument/2006/relationships/image" Target="../media/image100.png"/><Relationship Id="rId48" Type="http://schemas.openxmlformats.org/officeDocument/2006/relationships/image" Target="../media/image105.png"/><Relationship Id="rId64" Type="http://schemas.openxmlformats.org/officeDocument/2006/relationships/image" Target="../media/image121.png"/><Relationship Id="rId69" Type="http://schemas.openxmlformats.org/officeDocument/2006/relationships/image" Target="../media/image126.png"/><Relationship Id="rId113" Type="http://schemas.openxmlformats.org/officeDocument/2006/relationships/image" Target="../media/image170.jpeg"/><Relationship Id="rId118" Type="http://schemas.openxmlformats.org/officeDocument/2006/relationships/image" Target="../media/image175.png"/><Relationship Id="rId134" Type="http://schemas.openxmlformats.org/officeDocument/2006/relationships/image" Target="../media/image191.png"/><Relationship Id="rId139" Type="http://schemas.openxmlformats.org/officeDocument/2006/relationships/image" Target="../media/image196.png"/><Relationship Id="rId80" Type="http://schemas.openxmlformats.org/officeDocument/2006/relationships/image" Target="../media/image137.png"/><Relationship Id="rId85" Type="http://schemas.openxmlformats.org/officeDocument/2006/relationships/image" Target="../media/image142.png"/><Relationship Id="rId150" Type="http://schemas.openxmlformats.org/officeDocument/2006/relationships/image" Target="../media/image207.png"/><Relationship Id="rId12" Type="http://schemas.openxmlformats.org/officeDocument/2006/relationships/image" Target="../media/image69.jpeg"/><Relationship Id="rId17" Type="http://schemas.openxmlformats.org/officeDocument/2006/relationships/image" Target="../media/image74.png"/><Relationship Id="rId25" Type="http://schemas.openxmlformats.org/officeDocument/2006/relationships/image" Target="../media/image82.png"/><Relationship Id="rId33" Type="http://schemas.openxmlformats.org/officeDocument/2006/relationships/image" Target="../media/image90.png"/><Relationship Id="rId38" Type="http://schemas.openxmlformats.org/officeDocument/2006/relationships/image" Target="../media/image95.png"/><Relationship Id="rId46" Type="http://schemas.openxmlformats.org/officeDocument/2006/relationships/image" Target="../media/image103.jpeg"/><Relationship Id="rId59" Type="http://schemas.openxmlformats.org/officeDocument/2006/relationships/image" Target="../media/image116.png"/><Relationship Id="rId67" Type="http://schemas.openxmlformats.org/officeDocument/2006/relationships/image" Target="../media/image124.jpeg"/><Relationship Id="rId103" Type="http://schemas.openxmlformats.org/officeDocument/2006/relationships/image" Target="../media/image160.jpeg"/><Relationship Id="rId108" Type="http://schemas.openxmlformats.org/officeDocument/2006/relationships/image" Target="../media/image165.jpeg"/><Relationship Id="rId116" Type="http://schemas.openxmlformats.org/officeDocument/2006/relationships/image" Target="../media/image173.png"/><Relationship Id="rId124" Type="http://schemas.openxmlformats.org/officeDocument/2006/relationships/image" Target="../media/image181.png"/><Relationship Id="rId129" Type="http://schemas.openxmlformats.org/officeDocument/2006/relationships/image" Target="../media/image186.jpeg"/><Relationship Id="rId137" Type="http://schemas.openxmlformats.org/officeDocument/2006/relationships/image" Target="../media/image194.jpeg"/><Relationship Id="rId20" Type="http://schemas.openxmlformats.org/officeDocument/2006/relationships/image" Target="../media/image77.png"/><Relationship Id="rId41" Type="http://schemas.openxmlformats.org/officeDocument/2006/relationships/image" Target="../media/image98.png"/><Relationship Id="rId54" Type="http://schemas.openxmlformats.org/officeDocument/2006/relationships/image" Target="../media/image111.png"/><Relationship Id="rId62" Type="http://schemas.openxmlformats.org/officeDocument/2006/relationships/image" Target="../media/image119.jpeg"/><Relationship Id="rId70" Type="http://schemas.openxmlformats.org/officeDocument/2006/relationships/image" Target="../media/image127.png"/><Relationship Id="rId75" Type="http://schemas.openxmlformats.org/officeDocument/2006/relationships/image" Target="../media/image132.png"/><Relationship Id="rId83" Type="http://schemas.openxmlformats.org/officeDocument/2006/relationships/image" Target="../media/image140.jpeg"/><Relationship Id="rId88" Type="http://schemas.openxmlformats.org/officeDocument/2006/relationships/image" Target="../media/image145.png"/><Relationship Id="rId91" Type="http://schemas.openxmlformats.org/officeDocument/2006/relationships/image" Target="../media/image148.png"/><Relationship Id="rId96" Type="http://schemas.openxmlformats.org/officeDocument/2006/relationships/image" Target="../media/image153.jpeg"/><Relationship Id="rId111" Type="http://schemas.openxmlformats.org/officeDocument/2006/relationships/image" Target="../media/image168.png"/><Relationship Id="rId132" Type="http://schemas.openxmlformats.org/officeDocument/2006/relationships/image" Target="../media/image189.png"/><Relationship Id="rId140" Type="http://schemas.openxmlformats.org/officeDocument/2006/relationships/image" Target="../media/image197.jpeg"/><Relationship Id="rId145" Type="http://schemas.openxmlformats.org/officeDocument/2006/relationships/image" Target="../media/image202.png"/><Relationship Id="rId153" Type="http://schemas.openxmlformats.org/officeDocument/2006/relationships/image" Target="../media/image1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3.png"/><Relationship Id="rId15" Type="http://schemas.openxmlformats.org/officeDocument/2006/relationships/image" Target="../media/image72.png"/><Relationship Id="rId23" Type="http://schemas.openxmlformats.org/officeDocument/2006/relationships/image" Target="../media/image80.png"/><Relationship Id="rId28" Type="http://schemas.openxmlformats.org/officeDocument/2006/relationships/image" Target="../media/image85.jpeg"/><Relationship Id="rId36" Type="http://schemas.openxmlformats.org/officeDocument/2006/relationships/image" Target="../media/image93.png"/><Relationship Id="rId49" Type="http://schemas.openxmlformats.org/officeDocument/2006/relationships/image" Target="../media/image106.png"/><Relationship Id="rId57" Type="http://schemas.openxmlformats.org/officeDocument/2006/relationships/image" Target="../media/image114.png"/><Relationship Id="rId106" Type="http://schemas.openxmlformats.org/officeDocument/2006/relationships/image" Target="../media/image163.png"/><Relationship Id="rId114" Type="http://schemas.openxmlformats.org/officeDocument/2006/relationships/image" Target="../media/image171.png"/><Relationship Id="rId119" Type="http://schemas.openxmlformats.org/officeDocument/2006/relationships/image" Target="../media/image176.png"/><Relationship Id="rId127" Type="http://schemas.openxmlformats.org/officeDocument/2006/relationships/image" Target="../media/image184.png"/><Relationship Id="rId10" Type="http://schemas.openxmlformats.org/officeDocument/2006/relationships/image" Target="../media/image67.png"/><Relationship Id="rId31" Type="http://schemas.openxmlformats.org/officeDocument/2006/relationships/image" Target="../media/image88.png"/><Relationship Id="rId44" Type="http://schemas.openxmlformats.org/officeDocument/2006/relationships/image" Target="../media/image101.jpeg"/><Relationship Id="rId52" Type="http://schemas.openxmlformats.org/officeDocument/2006/relationships/image" Target="../media/image109.png"/><Relationship Id="rId60" Type="http://schemas.openxmlformats.org/officeDocument/2006/relationships/image" Target="../media/image117.png"/><Relationship Id="rId65" Type="http://schemas.openxmlformats.org/officeDocument/2006/relationships/image" Target="../media/image122.png"/><Relationship Id="rId73" Type="http://schemas.openxmlformats.org/officeDocument/2006/relationships/image" Target="../media/image130.png"/><Relationship Id="rId78" Type="http://schemas.openxmlformats.org/officeDocument/2006/relationships/image" Target="../media/image135.png"/><Relationship Id="rId81" Type="http://schemas.openxmlformats.org/officeDocument/2006/relationships/image" Target="../media/image138.png"/><Relationship Id="rId86" Type="http://schemas.openxmlformats.org/officeDocument/2006/relationships/image" Target="../media/image143.png"/><Relationship Id="rId94" Type="http://schemas.openxmlformats.org/officeDocument/2006/relationships/image" Target="../media/image151.png"/><Relationship Id="rId99" Type="http://schemas.openxmlformats.org/officeDocument/2006/relationships/image" Target="../media/image156.png"/><Relationship Id="rId101" Type="http://schemas.openxmlformats.org/officeDocument/2006/relationships/image" Target="../media/image158.png"/><Relationship Id="rId122" Type="http://schemas.openxmlformats.org/officeDocument/2006/relationships/image" Target="../media/image179.png"/><Relationship Id="rId130" Type="http://schemas.openxmlformats.org/officeDocument/2006/relationships/image" Target="../media/image187.jpeg"/><Relationship Id="rId135" Type="http://schemas.openxmlformats.org/officeDocument/2006/relationships/image" Target="../media/image192.png"/><Relationship Id="rId143" Type="http://schemas.openxmlformats.org/officeDocument/2006/relationships/image" Target="../media/image200.png"/><Relationship Id="rId148" Type="http://schemas.openxmlformats.org/officeDocument/2006/relationships/image" Target="../media/image205.png"/><Relationship Id="rId151" Type="http://schemas.openxmlformats.org/officeDocument/2006/relationships/image" Target="../media/image208.png"/><Relationship Id="rId4" Type="http://schemas.openxmlformats.org/officeDocument/2006/relationships/image" Target="../media/image61.png"/><Relationship Id="rId9" Type="http://schemas.openxmlformats.org/officeDocument/2006/relationships/image" Target="../media/image66.png"/><Relationship Id="rId13" Type="http://schemas.openxmlformats.org/officeDocument/2006/relationships/image" Target="../media/image70.jpeg"/><Relationship Id="rId18" Type="http://schemas.openxmlformats.org/officeDocument/2006/relationships/image" Target="../media/image75.png"/><Relationship Id="rId39" Type="http://schemas.openxmlformats.org/officeDocument/2006/relationships/image" Target="../media/image96.png"/><Relationship Id="rId109" Type="http://schemas.openxmlformats.org/officeDocument/2006/relationships/image" Target="../media/image166.png"/><Relationship Id="rId34" Type="http://schemas.openxmlformats.org/officeDocument/2006/relationships/image" Target="../media/image91.png"/><Relationship Id="rId50" Type="http://schemas.openxmlformats.org/officeDocument/2006/relationships/image" Target="../media/image107.png"/><Relationship Id="rId55" Type="http://schemas.openxmlformats.org/officeDocument/2006/relationships/image" Target="../media/image112.png"/><Relationship Id="rId76" Type="http://schemas.openxmlformats.org/officeDocument/2006/relationships/image" Target="../media/image133.jpeg"/><Relationship Id="rId97" Type="http://schemas.openxmlformats.org/officeDocument/2006/relationships/image" Target="../media/image154.png"/><Relationship Id="rId104" Type="http://schemas.openxmlformats.org/officeDocument/2006/relationships/image" Target="../media/image161.png"/><Relationship Id="rId120" Type="http://schemas.openxmlformats.org/officeDocument/2006/relationships/image" Target="../media/image177.png"/><Relationship Id="rId125" Type="http://schemas.openxmlformats.org/officeDocument/2006/relationships/image" Target="../media/image182.png"/><Relationship Id="rId141" Type="http://schemas.openxmlformats.org/officeDocument/2006/relationships/image" Target="../media/image198.png"/><Relationship Id="rId146" Type="http://schemas.openxmlformats.org/officeDocument/2006/relationships/image" Target="../media/image203.png"/><Relationship Id="rId7" Type="http://schemas.openxmlformats.org/officeDocument/2006/relationships/image" Target="../media/image64.png"/><Relationship Id="rId71" Type="http://schemas.openxmlformats.org/officeDocument/2006/relationships/image" Target="../media/image128.png"/><Relationship Id="rId92" Type="http://schemas.openxmlformats.org/officeDocument/2006/relationships/image" Target="../media/image149.jpeg"/><Relationship Id="rId2" Type="http://schemas.openxmlformats.org/officeDocument/2006/relationships/image" Target="../media/image59.png"/><Relationship Id="rId29" Type="http://schemas.openxmlformats.org/officeDocument/2006/relationships/image" Target="../media/image86.png"/><Relationship Id="rId24" Type="http://schemas.openxmlformats.org/officeDocument/2006/relationships/image" Target="../media/image81.jpeg"/><Relationship Id="rId40" Type="http://schemas.openxmlformats.org/officeDocument/2006/relationships/image" Target="../media/image97.jpeg"/><Relationship Id="rId45" Type="http://schemas.openxmlformats.org/officeDocument/2006/relationships/image" Target="../media/image102.png"/><Relationship Id="rId66" Type="http://schemas.openxmlformats.org/officeDocument/2006/relationships/image" Target="../media/image123.png"/><Relationship Id="rId87" Type="http://schemas.openxmlformats.org/officeDocument/2006/relationships/image" Target="../media/image144.jpeg"/><Relationship Id="rId110" Type="http://schemas.openxmlformats.org/officeDocument/2006/relationships/image" Target="../media/image167.png"/><Relationship Id="rId115" Type="http://schemas.openxmlformats.org/officeDocument/2006/relationships/image" Target="../media/image172.png"/><Relationship Id="rId131" Type="http://schemas.openxmlformats.org/officeDocument/2006/relationships/image" Target="../media/image188.jpeg"/><Relationship Id="rId136" Type="http://schemas.openxmlformats.org/officeDocument/2006/relationships/image" Target="../media/image193.png"/><Relationship Id="rId61" Type="http://schemas.openxmlformats.org/officeDocument/2006/relationships/image" Target="../media/image118.png"/><Relationship Id="rId82" Type="http://schemas.openxmlformats.org/officeDocument/2006/relationships/image" Target="../media/image139.jpeg"/><Relationship Id="rId152" Type="http://schemas.openxmlformats.org/officeDocument/2006/relationships/image" Target="../media/image209.png"/><Relationship Id="rId19" Type="http://schemas.openxmlformats.org/officeDocument/2006/relationships/image" Target="../media/image76.png"/><Relationship Id="rId14" Type="http://schemas.openxmlformats.org/officeDocument/2006/relationships/image" Target="../media/image71.png"/><Relationship Id="rId30" Type="http://schemas.openxmlformats.org/officeDocument/2006/relationships/image" Target="../media/image87.jpeg"/><Relationship Id="rId35" Type="http://schemas.openxmlformats.org/officeDocument/2006/relationships/image" Target="../media/image92.png"/><Relationship Id="rId56" Type="http://schemas.openxmlformats.org/officeDocument/2006/relationships/image" Target="../media/image113.png"/><Relationship Id="rId77" Type="http://schemas.openxmlformats.org/officeDocument/2006/relationships/image" Target="../media/image134.png"/><Relationship Id="rId100" Type="http://schemas.openxmlformats.org/officeDocument/2006/relationships/image" Target="../media/image157.png"/><Relationship Id="rId105" Type="http://schemas.openxmlformats.org/officeDocument/2006/relationships/image" Target="../media/image162.png"/><Relationship Id="rId126" Type="http://schemas.openxmlformats.org/officeDocument/2006/relationships/image" Target="../media/image183.png"/><Relationship Id="rId147" Type="http://schemas.openxmlformats.org/officeDocument/2006/relationships/image" Target="../media/image204.png"/><Relationship Id="rId8" Type="http://schemas.openxmlformats.org/officeDocument/2006/relationships/image" Target="../media/image65.jpeg"/><Relationship Id="rId51" Type="http://schemas.openxmlformats.org/officeDocument/2006/relationships/image" Target="../media/image108.png"/><Relationship Id="rId72" Type="http://schemas.openxmlformats.org/officeDocument/2006/relationships/image" Target="../media/image129.png"/><Relationship Id="rId93" Type="http://schemas.openxmlformats.org/officeDocument/2006/relationships/image" Target="../media/image150.png"/><Relationship Id="rId98" Type="http://schemas.openxmlformats.org/officeDocument/2006/relationships/image" Target="../media/image155.jpeg"/><Relationship Id="rId121" Type="http://schemas.openxmlformats.org/officeDocument/2006/relationships/image" Target="../media/image178.png"/><Relationship Id="rId142" Type="http://schemas.openxmlformats.org/officeDocument/2006/relationships/image" Target="../media/image199.jpeg"/><Relationship Id="rId3" Type="http://schemas.openxmlformats.org/officeDocument/2006/relationships/image" Target="../media/image6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1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3989785" y="3200295"/>
            <a:ext cx="428386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Ordinaria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142185" y="4801021"/>
            <a:ext cx="428386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4050" b="1" i="1" dirty="0">
              <a:solidFill>
                <a:srgbClr val="00B0F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026" y="803047"/>
            <a:ext cx="2436680" cy="1635356"/>
          </a:xfrm>
          <a:prstGeom prst="rect">
            <a:avLst/>
          </a:prstGeom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106327" y="5674385"/>
            <a:ext cx="42838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320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arte </a:t>
            </a:r>
            <a:r>
              <a:rPr lang="it-IT" altLang="it-IT" sz="32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644554954"/>
      </p:ext>
    </p:extLst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834" name="Text Box 2"/>
          <p:cNvSpPr txBox="1">
            <a:spLocks noChangeArrowheads="1"/>
          </p:cNvSpPr>
          <p:nvPr/>
        </p:nvSpPr>
        <p:spPr bwMode="auto">
          <a:xfrm>
            <a:off x="2444509" y="351235"/>
            <a:ext cx="7425623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5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Vediamo ora i più assidui  </a:t>
            </a:r>
            <a:endParaRPr lang="it-IT" altLang="it-IT" sz="45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6835" name="Text Box 3"/>
          <p:cNvSpPr txBox="1">
            <a:spLocks noChangeArrowheads="1"/>
          </p:cNvSpPr>
          <p:nvPr/>
        </p:nvSpPr>
        <p:spPr bwMode="auto">
          <a:xfrm>
            <a:off x="4228840" y="4958954"/>
            <a:ext cx="3796232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500" i="1" dirty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negli sport</a:t>
            </a:r>
          </a:p>
          <a:p>
            <a:pPr algn="ctr" defTabSz="457200">
              <a:defRPr/>
            </a:pPr>
            <a:r>
              <a:rPr lang="it-IT" altLang="it-IT" sz="4500" i="1" dirty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più gettonati</a:t>
            </a:r>
            <a:endParaRPr lang="it-IT" altLang="it-IT" sz="4500" i="1" dirty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8" name="Picture 20" descr="Hockey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398" y="1563292"/>
            <a:ext cx="944165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1563292"/>
            <a:ext cx="945356" cy="945356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4" descr="Pallamano"/>
          <p:cNvPicPr>
            <a:picLocks noChangeAspect="1" noChangeArrowheads="1"/>
          </p:cNvPicPr>
          <p:nvPr/>
        </p:nvPicPr>
        <p:blipFill>
          <a:blip r:embed="rId4">
            <a:lum bright="14000" contras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2786" r="2786" b="2786"/>
          <a:stretch>
            <a:fillRect/>
          </a:stretch>
        </p:blipFill>
        <p:spPr bwMode="auto">
          <a:xfrm>
            <a:off x="6205538" y="1563292"/>
            <a:ext cx="945356" cy="94535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9" descr="Fondo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2700338"/>
            <a:ext cx="944165" cy="94416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Immagin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350" y="2700030"/>
            <a:ext cx="945000" cy="945000"/>
          </a:xfrm>
          <a:prstGeom prst="rect">
            <a:avLst/>
          </a:prstGeom>
          <a:ln>
            <a:noFill/>
          </a:ln>
          <a:effectLst>
            <a:glow rad="38100">
              <a:srgbClr val="000000"/>
            </a:glow>
          </a:effectLst>
        </p:spPr>
      </p:pic>
      <p:pic>
        <p:nvPicPr>
          <p:cNvPr id="25" name="Picture 22" descr="Nuoto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631" y="2700338"/>
            <a:ext cx="944166" cy="94416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6" descr="Pattinaggio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3835004"/>
            <a:ext cx="944165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1" descr="Ippica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537" y="3832623"/>
            <a:ext cx="939404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36632" y="3833813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937398" y="2700338"/>
            <a:ext cx="945356" cy="94416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36632" y="1563292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0" name="Immagine 2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937398" y="3833813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804837"/>
      </p:ext>
    </p:extLst>
  </p:cSld>
  <p:clrMapOvr>
    <a:masterClrMapping/>
  </p:clrMapOvr>
  <p:transition advClick="0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300"/>
                            </p:stCondLst>
                            <p:childTnLst>
                              <p:par>
                                <p:cTn id="6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76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768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768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768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6834" grpId="0"/>
      <p:bldP spid="37683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Picture 27" descr="Hockey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000" y="246051"/>
            <a:ext cx="1889522" cy="1889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048000" y="779860"/>
            <a:ext cx="2305439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Hockey</a:t>
            </a:r>
          </a:p>
        </p:txBody>
      </p:sp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96747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Scafuto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5408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Grassl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Walter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28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30833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Ossanna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Tatiana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28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41123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Mair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Cristina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2" name="Picture 180" descr="ScafutoAntoni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288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42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7" name="Immagine 16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3132000" y="3960000"/>
            <a:ext cx="277200" cy="36156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302897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Mischiatti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4" name="Immagine 53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5040000"/>
            <a:ext cx="2772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Immagine 54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450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921807426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308430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Sergio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25651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Santi Mauro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28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5246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27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6437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27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53037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Toni 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26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Immagine 5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000" y="244800"/>
            <a:ext cx="1890713" cy="1889522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6017620" y="1030228"/>
            <a:ext cx="2999539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Sci Alpino</a:t>
            </a:r>
          </a:p>
        </p:txBody>
      </p:sp>
      <p:pic>
        <p:nvPicPr>
          <p:cNvPr id="53" name="Immagine 5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2000" y="450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4" name="Immagine 5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2000" y="5040000"/>
            <a:ext cx="276000" cy="3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6" name="Picture 160" descr="Miggiano"/>
          <p:cNvPicPr>
            <a:picLocks noChangeAspect="1" noChangeArrowheads="1"/>
          </p:cNvPicPr>
          <p:nvPr/>
        </p:nvPicPr>
        <p:blipFill>
          <a:blip r:embed="rId7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288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Immagine 5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342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Immagine 5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32000" y="396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527743346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408304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Pipino Daniela Patrizia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5426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Troccoli Luca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19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8271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Mariano Sergio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16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84302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53409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Prezzi Robert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Picture 24" descr="Pallamano"/>
          <p:cNvPicPr>
            <a:picLocks noChangeAspect="1" noChangeArrowheads="1"/>
          </p:cNvPicPr>
          <p:nvPr/>
        </p:nvPicPr>
        <p:blipFill>
          <a:blip r:embed="rId4">
            <a:lum bright="14000" contras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2786" r="2786" b="2786"/>
          <a:stretch>
            <a:fillRect/>
          </a:stretch>
        </p:blipFill>
        <p:spPr bwMode="auto">
          <a:xfrm>
            <a:off x="3531168" y="244800"/>
            <a:ext cx="1889522" cy="1889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691168" y="779860"/>
            <a:ext cx="3097771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Pallamano</a:t>
            </a:r>
          </a:p>
        </p:txBody>
      </p:sp>
      <p:pic>
        <p:nvPicPr>
          <p:cNvPr id="53" name="Immagine 5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28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5" name="Immagine 5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2000" y="396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6" name="Immagine 5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32000" y="342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0" name="Picture 194" descr="TodescoMauro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450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Immagine 19"/>
          <p:cNvPicPr>
            <a:picLocks/>
          </p:cNvPicPr>
          <p:nvPr/>
        </p:nvPicPr>
        <p:blipFill>
          <a:blip r:embed="rId9"/>
          <a:stretch>
            <a:fillRect/>
          </a:stretch>
        </p:blipFill>
        <p:spPr>
          <a:xfrm>
            <a:off x="3132000" y="504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985355661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4520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19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6437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16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315439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331513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Innerbichler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Erich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1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Immagine 5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4262" y="244800"/>
            <a:ext cx="1890713" cy="189071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512752" y="525736"/>
            <a:ext cx="322690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Ciclismo</a:t>
            </a:r>
          </a:p>
          <a:p>
            <a:pPr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it-IT" altLang="it-IT" sz="3600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strada+MTB</a:t>
            </a: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)</a:t>
            </a:r>
          </a:p>
        </p:txBody>
      </p:sp>
      <p:pic>
        <p:nvPicPr>
          <p:cNvPr id="54" name="Immagine 5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2000" y="342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magine 2"/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04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6" name="Picture 198" descr="BergamoAlbert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396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Immagine 5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32000" y="450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8" name="Immagine 27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288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515567778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39360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Camol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Sante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70083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11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70083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11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5246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79060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 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8624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Bottegal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Gianni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66717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7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36545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Battisti Luca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2" name="Picture 22" descr="Fondo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019" y="244800"/>
            <a:ext cx="1889522" cy="1889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33CC"/>
                </a:solidFill>
              </a14:hiddenFill>
            </a:ext>
          </a:extLst>
        </p:spPr>
      </p:pic>
      <p:sp>
        <p:nvSpPr>
          <p:cNvPr id="53" name="Text Box 4"/>
          <p:cNvSpPr txBox="1">
            <a:spLocks noChangeArrowheads="1"/>
          </p:cNvSpPr>
          <p:nvPr/>
        </p:nvSpPr>
        <p:spPr bwMode="auto">
          <a:xfrm>
            <a:off x="5981104" y="781200"/>
            <a:ext cx="1914755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Fondo</a:t>
            </a:r>
          </a:p>
          <a:p>
            <a:pPr defTabSz="457200">
              <a:defRPr/>
            </a:pP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Immagine 5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2000" y="396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4" name="Immagine 5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2000" y="342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6" name="Immagine 5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32000" y="504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magine 2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288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3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66717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</a:t>
            </a: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</a:t>
            </a:r>
          </a:p>
        </p:txBody>
      </p:sp>
      <p:pic>
        <p:nvPicPr>
          <p:cNvPr id="2" name="Immagine 1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450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231354986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53" grpId="0"/>
      <p:bldP spid="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33179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Bruno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</a:t>
            </a: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4520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6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89765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Metz </a:t>
            </a: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Hansjoerg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43368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Siller Monica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758084" y="781200"/>
            <a:ext cx="248984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Biathlon</a:t>
            </a:r>
          </a:p>
          <a:p>
            <a:pPr defTabSz="457200">
              <a:defRPr/>
            </a:pP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3" name="Immagine 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2000" y="342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magine 2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04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7" name="Picture 158" descr="MussiBruno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288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Immagine 4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450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800" y="244800"/>
            <a:ext cx="1890000" cy="189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8" name="Immagine 27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96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426811072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13308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Sobti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Palak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19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34432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Unterkofler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19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303377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14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39187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Boatto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Paolo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53781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Ferrari Cinzia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Picture 22" descr="Nuoto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7" t="3246" r="3227" b="3246"/>
          <a:stretch>
            <a:fillRect/>
          </a:stretch>
        </p:blipFill>
        <p:spPr bwMode="auto">
          <a:xfrm>
            <a:off x="3971019" y="244800"/>
            <a:ext cx="1889522" cy="1889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981104" y="781200"/>
            <a:ext cx="1871025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Nuoto</a:t>
            </a:r>
          </a:p>
          <a:p>
            <a:pPr defTabSz="457200">
              <a:defRPr/>
            </a:pP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3" name="Picture 106" descr="BoattoPaol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450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Immagine 5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04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5" name="Immagine 54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3132000" y="342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6" name="Picture 174" descr="FrasnelliAlfredo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396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Immagine 4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28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584543852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8473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Linossi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Stefano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6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26754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Tosini Paolo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6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06736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Klotz Erika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6437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6123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Siller Manfred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4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Immagine 5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6415" y="244800"/>
            <a:ext cx="1890713" cy="189071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891896" y="781200"/>
            <a:ext cx="2143536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Slittino</a:t>
            </a:r>
          </a:p>
          <a:p>
            <a:pPr defTabSz="457200">
              <a:defRPr/>
            </a:pP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" name="Immagine 2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96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0" name="Immagine 9"/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04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3" name="Immagine 4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42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4" name="Immagine 4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28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6" name="Immagine 5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32000" y="450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61512714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39187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Boatto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Paolo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7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53781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Ferrari Cinzia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7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331449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Semidoppio Paolo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7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193431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Engl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Egon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330571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Plesnicar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Luciano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Picture 23" descr="Pattinaggio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7" t="3246" r="3227" b="3246"/>
          <a:stretch>
            <a:fillRect/>
          </a:stretch>
        </p:blipFill>
        <p:spPr bwMode="auto">
          <a:xfrm>
            <a:off x="3467116" y="152452"/>
            <a:ext cx="1889522" cy="1889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356638" y="545224"/>
            <a:ext cx="3335528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Pattinaggio</a:t>
            </a:r>
          </a:p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Velocità</a:t>
            </a: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3" name="Picture 106" descr="BoattoPaol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288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Immagine 5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42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5" name="Picture 204" descr="SemidoppioPaol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396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Immagine 5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504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Immagine 4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450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948552352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31" y="244800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66717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6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6437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66717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6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5246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66717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39360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Camol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Sante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66717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2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25651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Santi Mauro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66717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1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468148" y="781200"/>
            <a:ext cx="4052713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Sci alpinismo</a:t>
            </a: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3" name="Immagine 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2000" y="28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0" name="Immagine 5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2000" y="396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200" y="234000"/>
            <a:ext cx="1890000" cy="189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3" name="Immagine 4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32000" y="342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4" name="Immagine 43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450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1" name="Immagine 6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504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6500843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354" name="Picture 10" descr="DSCN4370Min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513" y="135731"/>
            <a:ext cx="4752975" cy="3563541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5355" name="Text Box 11"/>
          <p:cNvSpPr txBox="1">
            <a:spLocks noChangeArrowheads="1"/>
          </p:cNvSpPr>
          <p:nvPr/>
        </p:nvSpPr>
        <p:spPr bwMode="auto">
          <a:xfrm>
            <a:off x="3665375" y="4131469"/>
            <a:ext cx="4761239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300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 conclusione dei</a:t>
            </a:r>
          </a:p>
          <a:p>
            <a:pPr algn="ctr" defTabSz="457200">
              <a:defRPr/>
            </a:pPr>
            <a:r>
              <a:rPr lang="it-IT" altLang="it-IT" sz="3300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risultati che abbiamo</a:t>
            </a:r>
          </a:p>
          <a:p>
            <a:pPr algn="ctr" defTabSz="457200">
              <a:defRPr/>
            </a:pPr>
            <a:r>
              <a:rPr lang="it-IT" altLang="it-IT" sz="3300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appena visto, vediamo</a:t>
            </a:r>
          </a:p>
          <a:p>
            <a:pPr algn="ctr" defTabSz="457200">
              <a:defRPr/>
            </a:pPr>
            <a:r>
              <a:rPr lang="it-IT" altLang="it-IT" sz="3300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chi sono gli artefici</a:t>
            </a:r>
          </a:p>
        </p:txBody>
      </p:sp>
      <p:sp>
        <p:nvSpPr>
          <p:cNvPr id="185356" name="AutoShape 12"/>
          <p:cNvSpPr>
            <a:spLocks noChangeArrowheads="1"/>
          </p:cNvSpPr>
          <p:nvPr/>
        </p:nvSpPr>
        <p:spPr bwMode="auto">
          <a:xfrm>
            <a:off x="3929062" y="3374232"/>
            <a:ext cx="539354" cy="270272"/>
          </a:xfrm>
          <a:prstGeom prst="cube">
            <a:avLst>
              <a:gd name="adj" fmla="val 25000"/>
            </a:avLst>
          </a:prstGeom>
          <a:solidFill>
            <a:srgbClr val="FF00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58" name="AutoShape 14"/>
          <p:cNvSpPr>
            <a:spLocks noChangeArrowheads="1"/>
          </p:cNvSpPr>
          <p:nvPr/>
        </p:nvSpPr>
        <p:spPr bwMode="auto">
          <a:xfrm>
            <a:off x="4198144" y="3348038"/>
            <a:ext cx="539354" cy="296466"/>
          </a:xfrm>
          <a:prstGeom prst="cube">
            <a:avLst>
              <a:gd name="adj" fmla="val 25000"/>
            </a:avLst>
          </a:prstGeom>
          <a:solidFill>
            <a:srgbClr val="00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59" name="AutoShape 15"/>
          <p:cNvSpPr>
            <a:spLocks noChangeArrowheads="1"/>
          </p:cNvSpPr>
          <p:nvPr/>
        </p:nvSpPr>
        <p:spPr bwMode="auto">
          <a:xfrm>
            <a:off x="4468416" y="3320654"/>
            <a:ext cx="539353" cy="323850"/>
          </a:xfrm>
          <a:prstGeom prst="cube">
            <a:avLst>
              <a:gd name="adj" fmla="val 25000"/>
            </a:avLst>
          </a:prstGeom>
          <a:solidFill>
            <a:srgbClr val="FF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0" name="AutoShape 16"/>
          <p:cNvSpPr>
            <a:spLocks noChangeArrowheads="1"/>
          </p:cNvSpPr>
          <p:nvPr/>
        </p:nvSpPr>
        <p:spPr bwMode="auto">
          <a:xfrm>
            <a:off x="4738687" y="3293269"/>
            <a:ext cx="539354" cy="351235"/>
          </a:xfrm>
          <a:prstGeom prst="cube">
            <a:avLst>
              <a:gd name="adj" fmla="val 25000"/>
            </a:avLst>
          </a:prstGeom>
          <a:solidFill>
            <a:srgbClr val="FF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2" name="AutoShape 18"/>
          <p:cNvSpPr>
            <a:spLocks noChangeArrowheads="1"/>
          </p:cNvSpPr>
          <p:nvPr/>
        </p:nvSpPr>
        <p:spPr bwMode="auto">
          <a:xfrm>
            <a:off x="5007769" y="3267075"/>
            <a:ext cx="539354" cy="377429"/>
          </a:xfrm>
          <a:prstGeom prst="cube">
            <a:avLst>
              <a:gd name="adj" fmla="val 25000"/>
            </a:avLst>
          </a:prstGeom>
          <a:solidFill>
            <a:srgbClr val="00CCFF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3" name="AutoShape 19"/>
          <p:cNvSpPr>
            <a:spLocks noChangeArrowheads="1"/>
          </p:cNvSpPr>
          <p:nvPr/>
        </p:nvSpPr>
        <p:spPr bwMode="auto">
          <a:xfrm>
            <a:off x="5278041" y="3239691"/>
            <a:ext cx="539353" cy="404813"/>
          </a:xfrm>
          <a:prstGeom prst="cube">
            <a:avLst>
              <a:gd name="adj" fmla="val 25000"/>
            </a:avLst>
          </a:prstGeom>
          <a:solidFill>
            <a:srgbClr val="993366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4" name="AutoShape 20"/>
          <p:cNvSpPr>
            <a:spLocks noChangeArrowheads="1"/>
          </p:cNvSpPr>
          <p:nvPr/>
        </p:nvSpPr>
        <p:spPr bwMode="auto">
          <a:xfrm>
            <a:off x="5548312" y="3212307"/>
            <a:ext cx="539354" cy="432197"/>
          </a:xfrm>
          <a:prstGeom prst="cube">
            <a:avLst>
              <a:gd name="adj" fmla="val 25000"/>
            </a:avLst>
          </a:prstGeom>
          <a:solidFill>
            <a:srgbClr val="C0C0C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5" name="AutoShape 21"/>
          <p:cNvSpPr>
            <a:spLocks noChangeArrowheads="1"/>
          </p:cNvSpPr>
          <p:nvPr/>
        </p:nvSpPr>
        <p:spPr bwMode="auto">
          <a:xfrm>
            <a:off x="5817394" y="3186113"/>
            <a:ext cx="539354" cy="458391"/>
          </a:xfrm>
          <a:prstGeom prst="cube">
            <a:avLst>
              <a:gd name="adj" fmla="val 25000"/>
            </a:avLst>
          </a:prstGeom>
          <a:solidFill>
            <a:srgbClr val="FFCC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6" name="AutoShape 22"/>
          <p:cNvSpPr>
            <a:spLocks noChangeArrowheads="1"/>
          </p:cNvSpPr>
          <p:nvPr/>
        </p:nvSpPr>
        <p:spPr bwMode="auto">
          <a:xfrm>
            <a:off x="6087666" y="3158729"/>
            <a:ext cx="539353" cy="485775"/>
          </a:xfrm>
          <a:prstGeom prst="cube">
            <a:avLst>
              <a:gd name="adj" fmla="val 25000"/>
            </a:avLst>
          </a:prstGeom>
          <a:solidFill>
            <a:srgbClr val="0000FF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7" name="AutoShape 23"/>
          <p:cNvSpPr>
            <a:spLocks noChangeArrowheads="1"/>
          </p:cNvSpPr>
          <p:nvPr/>
        </p:nvSpPr>
        <p:spPr bwMode="auto">
          <a:xfrm>
            <a:off x="6357937" y="3131344"/>
            <a:ext cx="539354" cy="513160"/>
          </a:xfrm>
          <a:prstGeom prst="cube">
            <a:avLst>
              <a:gd name="adj" fmla="val 25000"/>
            </a:avLst>
          </a:prstGeom>
          <a:solidFill>
            <a:schemeClr val="accent2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8" name="AutoShape 24"/>
          <p:cNvSpPr>
            <a:spLocks noChangeArrowheads="1"/>
          </p:cNvSpPr>
          <p:nvPr/>
        </p:nvSpPr>
        <p:spPr bwMode="auto">
          <a:xfrm>
            <a:off x="6628210" y="2969419"/>
            <a:ext cx="539353" cy="675085"/>
          </a:xfrm>
          <a:prstGeom prst="cube">
            <a:avLst>
              <a:gd name="adj" fmla="val 25000"/>
            </a:avLst>
          </a:prstGeom>
          <a:solidFill>
            <a:srgbClr val="FF66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9" name="AutoShape 25"/>
          <p:cNvSpPr>
            <a:spLocks noChangeArrowheads="1"/>
          </p:cNvSpPr>
          <p:nvPr/>
        </p:nvSpPr>
        <p:spPr bwMode="auto">
          <a:xfrm>
            <a:off x="6897291" y="2700338"/>
            <a:ext cx="539353" cy="944166"/>
          </a:xfrm>
          <a:prstGeom prst="cube">
            <a:avLst>
              <a:gd name="adj" fmla="val 25000"/>
            </a:avLst>
          </a:prstGeom>
          <a:solidFill>
            <a:srgbClr val="FF99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70" name="AutoShape 26"/>
          <p:cNvSpPr>
            <a:spLocks noChangeArrowheads="1"/>
          </p:cNvSpPr>
          <p:nvPr/>
        </p:nvSpPr>
        <p:spPr bwMode="auto">
          <a:xfrm>
            <a:off x="7167562" y="2430066"/>
            <a:ext cx="539354" cy="1214438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71" name="AutoShape 27"/>
          <p:cNvSpPr>
            <a:spLocks noChangeArrowheads="1"/>
          </p:cNvSpPr>
          <p:nvPr/>
        </p:nvSpPr>
        <p:spPr bwMode="auto">
          <a:xfrm>
            <a:off x="7437835" y="1620441"/>
            <a:ext cx="539353" cy="2024063"/>
          </a:xfrm>
          <a:prstGeom prst="cube">
            <a:avLst>
              <a:gd name="adj" fmla="val 25000"/>
            </a:avLst>
          </a:prstGeom>
          <a:solidFill>
            <a:srgbClr val="FF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72" name="AutoShape 28"/>
          <p:cNvSpPr>
            <a:spLocks noChangeArrowheads="1"/>
          </p:cNvSpPr>
          <p:nvPr/>
        </p:nvSpPr>
        <p:spPr bwMode="auto">
          <a:xfrm>
            <a:off x="7706916" y="810816"/>
            <a:ext cx="539353" cy="2833688"/>
          </a:xfrm>
          <a:prstGeom prst="cube">
            <a:avLst>
              <a:gd name="adj" fmla="val 25000"/>
            </a:avLst>
          </a:prstGeom>
          <a:solidFill>
            <a:srgbClr val="FF00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" name="Immagin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53637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5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5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85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185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185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185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18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18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18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000"/>
                                        <p:tgtEl>
                                          <p:spTgt spid="18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1000"/>
                                        <p:tgtEl>
                                          <p:spTgt spid="18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18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"/>
                                        <p:tgtEl>
                                          <p:spTgt spid="18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1000"/>
                                        <p:tgtEl>
                                          <p:spTgt spid="18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1000"/>
                                        <p:tgtEl>
                                          <p:spTgt spid="18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00"/>
                                        <p:tgtEl>
                                          <p:spTgt spid="18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1000"/>
                                        <p:tgtEl>
                                          <p:spTgt spid="18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7" dur="80"/>
                                        <p:tgtEl>
                                          <p:spTgt spid="1853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8" dur="80"/>
                                        <p:tgtEl>
                                          <p:spTgt spid="1853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80"/>
                                        <p:tgtEl>
                                          <p:spTgt spid="1853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55" grpId="0"/>
      <p:bldP spid="185356" grpId="0" animBg="1"/>
      <p:bldP spid="185358" grpId="0" animBg="1"/>
      <p:bldP spid="185359" grpId="0" animBg="1"/>
      <p:bldP spid="185360" grpId="0" animBg="1"/>
      <p:bldP spid="185362" grpId="0" animBg="1"/>
      <p:bldP spid="185363" grpId="0" animBg="1"/>
      <p:bldP spid="185364" grpId="0" animBg="1"/>
      <p:bldP spid="185365" grpId="0" animBg="1"/>
      <p:bldP spid="185366" grpId="0" animBg="1"/>
      <p:bldP spid="185367" grpId="0" animBg="1"/>
      <p:bldP spid="185368" grpId="0" animBg="1"/>
      <p:bldP spid="185369" grpId="0" animBg="1"/>
      <p:bldP spid="185370" grpId="0" animBg="1"/>
      <p:bldP spid="185371" grpId="0" animBg="1"/>
      <p:bldP spid="18537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6550" y="3575352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073" y="521012"/>
            <a:ext cx="339329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528" y="5195887"/>
            <a:ext cx="308372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1325" y="6116241"/>
            <a:ext cx="313135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160" y="1254918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760" y="11906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543" y="818469"/>
            <a:ext cx="304800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9737" y="884260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7817" y="1357140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6202" y="62508"/>
            <a:ext cx="297656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00" y="1254919"/>
            <a:ext cx="309563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5953" y="466637"/>
            <a:ext cx="339328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1611" y="203477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631" y="5635823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696" y="4847034"/>
            <a:ext cx="311944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0804" y="5615756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124" y="1707575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7030" y="4660312"/>
            <a:ext cx="307181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459" y="1677591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104" y="1495354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Immagine 21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4897" y="1160555"/>
            <a:ext cx="307181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238" y="6285307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Immagine 23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878" y="1487459"/>
            <a:ext cx="280988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9980" y="1020875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543" y="219076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263" y="2234803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Immagine 27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740" y="2743199"/>
            <a:ext cx="313135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206" y="624992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Immagine 29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643" y="197426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944" y="3044426"/>
            <a:ext cx="308372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Immagine 31"/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1039416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Immagine 32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0456" y="2928939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Immagine 33"/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333" y="3703140"/>
            <a:ext cx="32266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Immagine 34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645" y="2311925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Immagine 35"/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3647" y="304729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Immagine 36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124" y="332781"/>
            <a:ext cx="301229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Immagine 37"/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872" y="2917031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Immagine 38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5902" y="334726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Immagine 39"/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6808" y="2194916"/>
            <a:ext cx="322659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Immagine 40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945" y="432042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Immagine 41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7115" y="5725716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Immagine 42"/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616" y="5698328"/>
            <a:ext cx="307181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Immagine 43"/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1860" y="6330553"/>
            <a:ext cx="302419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Immagine 44"/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33" y="451306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Immagine 45"/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5900" y="576619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Immagine 46"/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893" y="5114926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Immagine 47"/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773" y="2259511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Immagine 48"/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834" y="272546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Immagine 49"/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662" y="487441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Immagine 50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5281" y="797929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Immagine 51"/>
          <p:cNvPicPr>
            <a:picLocks noChangeAspect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6376" y="1748211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Immagine 52"/>
          <p:cNvPicPr>
            <a:picLocks noChangeAspect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2764" y="2256235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Immagine 53"/>
          <p:cNvPicPr>
            <a:picLocks noChangeAspect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7873" y="123051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Immagine 54"/>
          <p:cNvPicPr>
            <a:picLocks noChangeAspect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4878" y="78581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Immagine 55"/>
          <p:cNvPicPr>
            <a:picLocks noChangeAspect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831" y="1514473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Immagine 56"/>
          <p:cNvPicPr>
            <a:picLocks noChangeAspect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9971" y="3823098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Immagine 57"/>
          <p:cNvPicPr>
            <a:picLocks noChangeAspect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9627" y="121583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Immagine 58"/>
          <p:cNvPicPr>
            <a:picLocks noChangeAspect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9550" y="3497215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Immagine 59"/>
          <p:cNvPicPr>
            <a:picLocks noChangeAspect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175" y="1659731"/>
            <a:ext cx="32266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Immagine 60"/>
          <p:cNvPicPr>
            <a:picLocks noChangeAspect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175" y="1381124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Immagine 61"/>
          <p:cNvPicPr>
            <a:picLocks noChangeAspect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2222" y="2085553"/>
            <a:ext cx="315516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Immagine 62"/>
          <p:cNvPicPr>
            <a:picLocks noChangeAspect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6084" y="3589274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Immagine 63"/>
          <p:cNvPicPr>
            <a:picLocks noChangeAspect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905" y="5744766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Immagine 64"/>
          <p:cNvPicPr>
            <a:picLocks noChangeAspect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3882" y="5115486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Immagine 65"/>
          <p:cNvPicPr>
            <a:picLocks noChangeAspect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059" y="5138142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Immagine 66"/>
          <p:cNvPicPr>
            <a:picLocks noChangeAspect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4138" y="3303790"/>
            <a:ext cx="317897" cy="421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Immagine 67"/>
          <p:cNvPicPr>
            <a:picLocks noChangeAspect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8639" y="1722029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Immagine 68"/>
          <p:cNvPicPr>
            <a:picLocks noChangeAspect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7812" y="4108249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Immagine 69"/>
          <p:cNvPicPr>
            <a:picLocks noChangeAspect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137" y="2788474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Immagine 70"/>
          <p:cNvPicPr>
            <a:picLocks noChangeAspect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4655" y="5036642"/>
            <a:ext cx="308372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Immagine 71"/>
          <p:cNvPicPr>
            <a:picLocks noChangeAspect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829" y="811024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Immagine 72"/>
          <p:cNvPicPr>
            <a:picLocks noChangeAspect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993" y="3648074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Immagine 73"/>
          <p:cNvPicPr>
            <a:picLocks noChangeAspect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912" y="4653311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Immagine 74"/>
          <p:cNvPicPr>
            <a:picLocks noChangeAspect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8235" y="222408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Immagine 75"/>
          <p:cNvPicPr>
            <a:picLocks noChangeAspect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300" y="4005854"/>
            <a:ext cx="323850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Immagine 76"/>
          <p:cNvPicPr>
            <a:picLocks noChangeAspect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140" y="2471353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Immagine 77"/>
          <p:cNvPicPr>
            <a:picLocks noChangeAspect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116" y="5799535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Immagine 78"/>
          <p:cNvPicPr>
            <a:picLocks noChangeAspect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436" y="433149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Immagine 79"/>
          <p:cNvPicPr>
            <a:picLocks noChangeAspect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7253" y="181451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Immagine 80"/>
          <p:cNvPicPr>
            <a:picLocks noChangeAspect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199" y="1169520"/>
            <a:ext cx="307181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Immagine 81"/>
          <p:cNvPicPr>
            <a:picLocks noChangeAspect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4437" y="2942034"/>
            <a:ext cx="323850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Immagine 82"/>
          <p:cNvPicPr>
            <a:picLocks noChangeAspect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2358" y="2499121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" name="Immagine 83"/>
          <p:cNvPicPr>
            <a:picLocks noChangeAspect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6807" y="3218257"/>
            <a:ext cx="311944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Immagine 84"/>
          <p:cNvPicPr>
            <a:picLocks noChangeAspect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2306" y="2314304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" name="Immagine 85"/>
          <p:cNvPicPr>
            <a:picLocks noChangeAspect="1"/>
          </p:cNvPicPr>
          <p:nvPr/>
        </p:nvPicPr>
        <p:blipFill>
          <a:blip r:embed="rId8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067" y="654844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Immagine 86"/>
          <p:cNvPicPr>
            <a:picLocks noChangeAspect="1"/>
          </p:cNvPicPr>
          <p:nvPr/>
        </p:nvPicPr>
        <p:blipFill>
          <a:blip r:embed="rId8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923" y="4038600"/>
            <a:ext cx="307181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Immagine 87"/>
          <p:cNvPicPr>
            <a:picLocks noChangeAspect="1"/>
          </p:cNvPicPr>
          <p:nvPr/>
        </p:nvPicPr>
        <p:blipFill>
          <a:blip r:embed="rId8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286" y="4600573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Immagine 88"/>
          <p:cNvPicPr>
            <a:picLocks noChangeAspect="1"/>
          </p:cNvPicPr>
          <p:nvPr/>
        </p:nvPicPr>
        <p:blipFill>
          <a:blip r:embed="rId8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933" y="2015756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Immagine 89"/>
          <p:cNvPicPr>
            <a:picLocks noChangeAspect="1"/>
          </p:cNvPicPr>
          <p:nvPr/>
        </p:nvPicPr>
        <p:blipFill>
          <a:blip r:embed="rId9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572" y="125491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Immagine 90"/>
          <p:cNvPicPr>
            <a:picLocks noChangeAspect="1"/>
          </p:cNvPicPr>
          <p:nvPr/>
        </p:nvPicPr>
        <p:blipFill>
          <a:blip r:embed="rId9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3809" y="200222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Immagine 91"/>
          <p:cNvPicPr>
            <a:picLocks noChangeAspect="1"/>
          </p:cNvPicPr>
          <p:nvPr/>
        </p:nvPicPr>
        <p:blipFill>
          <a:blip r:embed="rId9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456" y="4482703"/>
            <a:ext cx="309563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" name="Immagine 92"/>
          <p:cNvPicPr>
            <a:picLocks noChangeAspect="1"/>
          </p:cNvPicPr>
          <p:nvPr/>
        </p:nvPicPr>
        <p:blipFill>
          <a:blip r:embed="rId9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038" y="411122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Immagine 93"/>
          <p:cNvPicPr>
            <a:picLocks noChangeAspect="1"/>
          </p:cNvPicPr>
          <p:nvPr/>
        </p:nvPicPr>
        <p:blipFill>
          <a:blip r:embed="rId9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7610" y="5867400"/>
            <a:ext cx="308372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" name="Immagine 94"/>
          <p:cNvPicPr>
            <a:picLocks noChangeAspect="1"/>
          </p:cNvPicPr>
          <p:nvPr/>
        </p:nvPicPr>
        <p:blipFill>
          <a:blip r:embed="rId9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656" y="3393132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Immagine 97"/>
          <p:cNvPicPr>
            <a:picLocks noChangeAspect="1"/>
          </p:cNvPicPr>
          <p:nvPr/>
        </p:nvPicPr>
        <p:blipFill>
          <a:blip r:embed="rId9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735" y="4838700"/>
            <a:ext cx="303609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Immagine 98"/>
          <p:cNvPicPr>
            <a:picLocks noChangeAspect="1"/>
          </p:cNvPicPr>
          <p:nvPr/>
        </p:nvPicPr>
        <p:blipFill>
          <a:blip r:embed="rId9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9770" y="4388048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" name="Immagine 99"/>
          <p:cNvPicPr>
            <a:picLocks noChangeAspect="1"/>
          </p:cNvPicPr>
          <p:nvPr/>
        </p:nvPicPr>
        <p:blipFill>
          <a:blip r:embed="rId9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579" y="4917875"/>
            <a:ext cx="314325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" name="Immagine 100"/>
          <p:cNvPicPr>
            <a:picLocks noChangeAspect="1"/>
          </p:cNvPicPr>
          <p:nvPr/>
        </p:nvPicPr>
        <p:blipFill>
          <a:blip r:embed="rId9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9284" y="412908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" name="Immagine 101"/>
          <p:cNvPicPr>
            <a:picLocks noChangeAspect="1"/>
          </p:cNvPicPr>
          <p:nvPr/>
        </p:nvPicPr>
        <p:blipFill>
          <a:blip r:embed="rId10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112" y="2793805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Immagine 102"/>
          <p:cNvPicPr>
            <a:picLocks noChangeAspect="1"/>
          </p:cNvPicPr>
          <p:nvPr/>
        </p:nvPicPr>
        <p:blipFill>
          <a:blip r:embed="rId10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469" y="4414837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" name="Immagine 103"/>
          <p:cNvPicPr>
            <a:picLocks noChangeAspect="1"/>
          </p:cNvPicPr>
          <p:nvPr/>
        </p:nvPicPr>
        <p:blipFill>
          <a:blip r:embed="rId10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4466" y="432042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" name="Immagine 104"/>
          <p:cNvPicPr>
            <a:picLocks noChangeAspect="1"/>
          </p:cNvPicPr>
          <p:nvPr/>
        </p:nvPicPr>
        <p:blipFill>
          <a:blip r:embed="rId10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052" y="3297140"/>
            <a:ext cx="301228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Immagine 105"/>
          <p:cNvPicPr>
            <a:picLocks noChangeAspect="1"/>
          </p:cNvPicPr>
          <p:nvPr/>
        </p:nvPicPr>
        <p:blipFill>
          <a:blip r:embed="rId10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983" y="5310223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Immagine 106"/>
          <p:cNvPicPr>
            <a:picLocks noChangeAspect="1"/>
          </p:cNvPicPr>
          <p:nvPr/>
        </p:nvPicPr>
        <p:blipFill>
          <a:blip r:embed="rId10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8657" y="272057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" name="Immagine 107"/>
          <p:cNvPicPr>
            <a:picLocks noChangeAspect="1"/>
          </p:cNvPicPr>
          <p:nvPr/>
        </p:nvPicPr>
        <p:blipFill>
          <a:blip r:embed="rId10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9456" y="3430784"/>
            <a:ext cx="322659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" name="Immagine 108"/>
          <p:cNvPicPr>
            <a:picLocks noChangeAspect="1"/>
          </p:cNvPicPr>
          <p:nvPr/>
        </p:nvPicPr>
        <p:blipFill>
          <a:blip r:embed="rId10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9608" y="3823458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" name="Immagine 109"/>
          <p:cNvPicPr>
            <a:picLocks noChangeAspect="1"/>
          </p:cNvPicPr>
          <p:nvPr/>
        </p:nvPicPr>
        <p:blipFill>
          <a:blip r:embed="rId10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2253" y="2984896"/>
            <a:ext cx="336947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" name="Immagine 110"/>
          <p:cNvPicPr>
            <a:picLocks noChangeAspect="1"/>
          </p:cNvPicPr>
          <p:nvPr/>
        </p:nvPicPr>
        <p:blipFill>
          <a:blip r:embed="rId10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8561" y="2368152"/>
            <a:ext cx="322659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" name="Immagine 111"/>
          <p:cNvPicPr>
            <a:picLocks noChangeAspect="1"/>
          </p:cNvPicPr>
          <p:nvPr/>
        </p:nvPicPr>
        <p:blipFill>
          <a:blip r:embed="rId1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566" y="3043239"/>
            <a:ext cx="404813" cy="532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Immagine 112"/>
          <p:cNvPicPr>
            <a:picLocks noChangeAspect="1"/>
          </p:cNvPicPr>
          <p:nvPr/>
        </p:nvPicPr>
        <p:blipFill>
          <a:blip r:embed="rId1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2830" y="3288084"/>
            <a:ext cx="406004" cy="532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Immagine 113"/>
          <p:cNvPicPr>
            <a:picLocks noChangeAspect="1"/>
          </p:cNvPicPr>
          <p:nvPr/>
        </p:nvPicPr>
        <p:blipFill>
          <a:blip r:embed="rId1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507" y="271517"/>
            <a:ext cx="3452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Immagine 114"/>
          <p:cNvPicPr>
            <a:picLocks noChangeAspect="1"/>
          </p:cNvPicPr>
          <p:nvPr/>
        </p:nvPicPr>
        <p:blipFill>
          <a:blip r:embed="rId1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9740" y="4628555"/>
            <a:ext cx="319088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Immagine 115"/>
          <p:cNvPicPr>
            <a:picLocks noChangeAspect="1"/>
          </p:cNvPicPr>
          <p:nvPr/>
        </p:nvPicPr>
        <p:blipFill>
          <a:blip r:embed="rId1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654" y="1822847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Immagine 116"/>
          <p:cNvPicPr>
            <a:picLocks noChangeAspect="1"/>
          </p:cNvPicPr>
          <p:nvPr/>
        </p:nvPicPr>
        <p:blipFill>
          <a:blip r:embed="rId1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6579" y="563582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" name="Immagine 117"/>
          <p:cNvPicPr>
            <a:picLocks noChangeAspect="1"/>
          </p:cNvPicPr>
          <p:nvPr/>
        </p:nvPicPr>
        <p:blipFill>
          <a:blip r:embed="rId1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6842" y="3587510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" name="Immagine 118"/>
          <p:cNvPicPr>
            <a:picLocks noChangeAspect="1"/>
          </p:cNvPicPr>
          <p:nvPr/>
        </p:nvPicPr>
        <p:blipFill>
          <a:blip r:embed="rId1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6611" y="434310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" name="Immagine 119"/>
          <p:cNvPicPr>
            <a:picLocks noChangeAspect="1"/>
          </p:cNvPicPr>
          <p:nvPr/>
        </p:nvPicPr>
        <p:blipFill>
          <a:blip r:embed="rId1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6352" y="503664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1" name="Immagine 120"/>
          <p:cNvPicPr>
            <a:picLocks noChangeAspect="1"/>
          </p:cNvPicPr>
          <p:nvPr/>
        </p:nvPicPr>
        <p:blipFill>
          <a:blip r:embed="rId1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180" y="6255544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Immagine 121"/>
          <p:cNvPicPr>
            <a:picLocks noChangeAspect="1"/>
          </p:cNvPicPr>
          <p:nvPr/>
        </p:nvPicPr>
        <p:blipFill>
          <a:blip r:embed="rId1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2222" y="3930253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Immagine 122"/>
          <p:cNvPicPr>
            <a:picLocks noChangeAspect="1"/>
          </p:cNvPicPr>
          <p:nvPr/>
        </p:nvPicPr>
        <p:blipFill>
          <a:blip r:embed="rId1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457" y="515541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Immagine 123"/>
          <p:cNvPicPr>
            <a:picLocks noChangeAspect="1"/>
          </p:cNvPicPr>
          <p:nvPr/>
        </p:nvPicPr>
        <p:blipFill>
          <a:blip r:embed="rId1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739" y="4031956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Immagine 124"/>
          <p:cNvPicPr>
            <a:picLocks noChangeAspect="1"/>
          </p:cNvPicPr>
          <p:nvPr/>
        </p:nvPicPr>
        <p:blipFill>
          <a:blip r:embed="rId1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4494" y="545306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Immagine 125"/>
          <p:cNvPicPr>
            <a:picLocks noChangeAspect="1"/>
          </p:cNvPicPr>
          <p:nvPr/>
        </p:nvPicPr>
        <p:blipFill>
          <a:blip r:embed="rId1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8452" y="402431"/>
            <a:ext cx="32266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7" name="Immagine 126"/>
          <p:cNvPicPr>
            <a:picLocks noChangeAspect="1"/>
          </p:cNvPicPr>
          <p:nvPr/>
        </p:nvPicPr>
        <p:blipFill>
          <a:blip r:embed="rId1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775" y="15835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8" name="Immagine 127"/>
          <p:cNvPicPr>
            <a:picLocks noChangeAspect="1"/>
          </p:cNvPicPr>
          <p:nvPr/>
        </p:nvPicPr>
        <p:blipFill>
          <a:blip r:embed="rId1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2715" y="3904318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9" name="Immagine 128"/>
          <p:cNvPicPr>
            <a:picLocks noChangeAspect="1"/>
          </p:cNvPicPr>
          <p:nvPr/>
        </p:nvPicPr>
        <p:blipFill>
          <a:blip r:embed="rId1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9728" y="4829174"/>
            <a:ext cx="32266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0" name="Immagine 129"/>
          <p:cNvPicPr>
            <a:picLocks noChangeAspect="1"/>
          </p:cNvPicPr>
          <p:nvPr/>
        </p:nvPicPr>
        <p:blipFill>
          <a:blip r:embed="rId1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6280" y="5656658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" name="Immagine 130"/>
          <p:cNvPicPr>
            <a:picLocks noChangeAspect="1"/>
          </p:cNvPicPr>
          <p:nvPr/>
        </p:nvPicPr>
        <p:blipFill>
          <a:blip r:embed="rId1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230" y="2615279"/>
            <a:ext cx="350044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2" name="Immagine 131"/>
          <p:cNvPicPr>
            <a:picLocks noChangeAspect="1"/>
          </p:cNvPicPr>
          <p:nvPr/>
        </p:nvPicPr>
        <p:blipFill>
          <a:blip r:embed="rId1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5217" y="6378773"/>
            <a:ext cx="360759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" name="Immagine 132"/>
          <p:cNvPicPr>
            <a:picLocks noChangeAspect="1"/>
          </p:cNvPicPr>
          <p:nvPr/>
        </p:nvPicPr>
        <p:blipFill>
          <a:blip r:embed="rId1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394" y="3170539"/>
            <a:ext cx="295275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4" name="Immagine 133"/>
          <p:cNvPicPr>
            <a:picLocks noChangeAspect="1"/>
          </p:cNvPicPr>
          <p:nvPr/>
        </p:nvPicPr>
        <p:blipFill>
          <a:blip r:embed="rId1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263" y="6399539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5" name="Immagine 134"/>
          <p:cNvPicPr>
            <a:picLocks noChangeAspect="1"/>
          </p:cNvPicPr>
          <p:nvPr/>
        </p:nvPicPr>
        <p:blipFill>
          <a:blip r:embed="rId1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6864" y="623250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6" name="Immagine 135"/>
          <p:cNvPicPr>
            <a:picLocks noChangeAspect="1"/>
          </p:cNvPicPr>
          <p:nvPr/>
        </p:nvPicPr>
        <p:blipFill>
          <a:blip r:embed="rId1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0302" y="5208985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7" name="Immagine 136"/>
          <p:cNvPicPr>
            <a:picLocks noChangeAspect="1"/>
          </p:cNvPicPr>
          <p:nvPr/>
        </p:nvPicPr>
        <p:blipFill>
          <a:blip r:embed="rId1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7393" y="6324601"/>
            <a:ext cx="309563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8" name="Immagine 137"/>
          <p:cNvPicPr>
            <a:picLocks noChangeAspect="1"/>
          </p:cNvPicPr>
          <p:nvPr/>
        </p:nvPicPr>
        <p:blipFill>
          <a:blip r:embed="rId1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391" y="5011493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9" name="Immagine 138"/>
          <p:cNvPicPr>
            <a:picLocks noChangeAspect="1"/>
          </p:cNvPicPr>
          <p:nvPr/>
        </p:nvPicPr>
        <p:blipFill>
          <a:blip r:embed="rId1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5431" y="2451497"/>
            <a:ext cx="319088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0" name="Immagine 139"/>
          <p:cNvPicPr>
            <a:picLocks noChangeAspect="1"/>
          </p:cNvPicPr>
          <p:nvPr/>
        </p:nvPicPr>
        <p:blipFill>
          <a:blip r:embed="rId1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291" y="684610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1" name="Immagine 140"/>
          <p:cNvPicPr>
            <a:picLocks noChangeAspect="1"/>
          </p:cNvPicPr>
          <p:nvPr/>
        </p:nvPicPr>
        <p:blipFill>
          <a:blip r:embed="rId1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441" y="5208985"/>
            <a:ext cx="308372" cy="40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2" name="Immagine 141"/>
          <p:cNvPicPr>
            <a:picLocks noChangeAspect="1"/>
          </p:cNvPicPr>
          <p:nvPr/>
        </p:nvPicPr>
        <p:blipFill>
          <a:blip r:embed="rId1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446" y="3841865"/>
            <a:ext cx="2690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" name="Immagine 142"/>
          <p:cNvPicPr>
            <a:picLocks noChangeAspect="1"/>
          </p:cNvPicPr>
          <p:nvPr/>
        </p:nvPicPr>
        <p:blipFill>
          <a:blip r:embed="rId1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9544" y="3906441"/>
            <a:ext cx="32266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4" name="Immagine 143"/>
          <p:cNvPicPr>
            <a:picLocks noChangeAspect="1"/>
          </p:cNvPicPr>
          <p:nvPr/>
        </p:nvPicPr>
        <p:blipFill>
          <a:blip r:embed="rId1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609" y="663178"/>
            <a:ext cx="32742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5" name="Immagine 144"/>
          <p:cNvPicPr>
            <a:picLocks noChangeAspect="1"/>
          </p:cNvPicPr>
          <p:nvPr/>
        </p:nvPicPr>
        <p:blipFill>
          <a:blip r:embed="rId1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6771" y="5817394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6" name="Immagine 145"/>
          <p:cNvPicPr>
            <a:picLocks noChangeAspect="1"/>
          </p:cNvPicPr>
          <p:nvPr/>
        </p:nvPicPr>
        <p:blipFill>
          <a:blip r:embed="rId1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727" y="1909982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7" name="Immagine 146"/>
          <p:cNvPicPr>
            <a:picLocks noChangeAspect="1"/>
          </p:cNvPicPr>
          <p:nvPr/>
        </p:nvPicPr>
        <p:blipFill>
          <a:blip r:embed="rId1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543" y="767953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8" name="Immagine 147"/>
          <p:cNvPicPr>
            <a:picLocks noChangeAspect="1"/>
          </p:cNvPicPr>
          <p:nvPr/>
        </p:nvPicPr>
        <p:blipFill>
          <a:blip r:embed="rId1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2523" y="5451802"/>
            <a:ext cx="322660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9" name="Immagine 148"/>
          <p:cNvPicPr>
            <a:picLocks noChangeAspect="1"/>
          </p:cNvPicPr>
          <p:nvPr/>
        </p:nvPicPr>
        <p:blipFill>
          <a:blip r:embed="rId1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345" y="2638426"/>
            <a:ext cx="303609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0" name="Immagine 149"/>
          <p:cNvPicPr>
            <a:picLocks noChangeAspect="1"/>
          </p:cNvPicPr>
          <p:nvPr/>
        </p:nvPicPr>
        <p:blipFill>
          <a:blip r:embed="rId1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4643" y="5088624"/>
            <a:ext cx="308372" cy="40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1" name="Immagine 150"/>
          <p:cNvPicPr>
            <a:picLocks noChangeAspect="1"/>
          </p:cNvPicPr>
          <p:nvPr/>
        </p:nvPicPr>
        <p:blipFill>
          <a:blip r:embed="rId1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858" y="6316265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2" name="Immagine 151"/>
          <p:cNvPicPr>
            <a:picLocks noChangeAspect="1"/>
          </p:cNvPicPr>
          <p:nvPr/>
        </p:nvPicPr>
        <p:blipFill>
          <a:blip r:embed="rId1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344" y="5619750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" name="Immagine 152"/>
          <p:cNvPicPr>
            <a:picLocks noChangeAspect="1"/>
          </p:cNvPicPr>
          <p:nvPr/>
        </p:nvPicPr>
        <p:blipFill>
          <a:blip r:embed="rId1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6880" y="6285307"/>
            <a:ext cx="307181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" name="Immagine 153"/>
          <p:cNvPicPr>
            <a:picLocks noChangeAspect="1"/>
          </p:cNvPicPr>
          <p:nvPr/>
        </p:nvPicPr>
        <p:blipFill>
          <a:blip r:embed="rId1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8674" y="2490720"/>
            <a:ext cx="30837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5" name="Immagine 154"/>
          <p:cNvPicPr>
            <a:picLocks noChangeAspect="1"/>
          </p:cNvPicPr>
          <p:nvPr/>
        </p:nvPicPr>
        <p:blipFill>
          <a:blip r:embed="rId1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56" name="Immagine 155"/>
          <p:cNvPicPr>
            <a:picLocks noChangeAspect="1"/>
          </p:cNvPicPr>
          <p:nvPr/>
        </p:nvPicPr>
        <p:blipFill>
          <a:blip r:embed="rId1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978988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1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2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4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6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8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9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11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12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13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9" fill="hold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17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6" fill="hold" nodeType="withEffect">
                                  <p:stCondLst>
                                    <p:cond delay="18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19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3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fill="hold" nodeType="withEffect">
                                  <p:stCondLst>
                                    <p:cond delay="21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9" fill="hold" nodeType="withEffect">
                                  <p:stCondLst>
                                    <p:cond delay="22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" fill="hold" nodeType="withEffect">
                                  <p:stCondLst>
                                    <p:cond delay="23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nodeType="withEffect">
                                  <p:stCondLst>
                                    <p:cond delay="24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nodeType="withEffect">
                                  <p:stCondLst>
                                    <p:cond delay="26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12" fill="hold" nodeType="withEffect">
                                  <p:stCondLst>
                                    <p:cond delay="27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9" fill="hold" nodeType="withEffect">
                                  <p:stCondLst>
                                    <p:cond delay="29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3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2" fill="hold" nodeType="withEffect">
                                  <p:stCondLst>
                                    <p:cond delay="31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12" fill="hold" nodeType="withEffect">
                                  <p:stCondLst>
                                    <p:cond delay="32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1" fill="hold" nodeType="withEffect">
                                  <p:stCondLst>
                                    <p:cond delay="33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nodeType="withEffect">
                                  <p:stCondLst>
                                    <p:cond delay="34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3" fill="hold" nodeType="withEffect">
                                  <p:stCondLst>
                                    <p:cond delay="36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6" fill="hold" nodeType="withEffect">
                                  <p:stCondLst>
                                    <p:cond delay="37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12" fill="hold" nodeType="withEffect">
                                  <p:stCondLst>
                                    <p:cond delay="38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9" fill="hold" nodeType="withEffect">
                                  <p:stCondLst>
                                    <p:cond delay="39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9" fill="hold" nodeType="withEffect">
                                  <p:stCondLst>
                                    <p:cond delay="41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nodeType="withEffect">
                                  <p:stCondLst>
                                    <p:cond delay="42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9" fill="hold" nodeType="withEffect">
                                  <p:stCondLst>
                                    <p:cond delay="43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12" fill="hold" nodeType="withEffect">
                                  <p:stCondLst>
                                    <p:cond delay="44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3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12" fill="hold" nodeType="withEffect">
                                  <p:stCondLst>
                                    <p:cond delay="46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8" fill="hold" nodeType="withEffect">
                                  <p:stCondLst>
                                    <p:cond delay="47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12" fill="hold" nodeType="withEffect">
                                  <p:stCondLst>
                                    <p:cond delay="48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4" fill="hold" nodeType="withEffect">
                                  <p:stCondLst>
                                    <p:cond delay="49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3" fill="hold" nodeType="withEffect">
                                  <p:stCondLst>
                                    <p:cond delay="51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8" fill="hold" nodeType="withEffect">
                                  <p:stCondLst>
                                    <p:cond delay="52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12" fill="hold" nodeType="withEffect">
                                  <p:stCondLst>
                                    <p:cond delay="53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3" fill="hold" nodeType="withEffect">
                                  <p:stCondLst>
                                    <p:cond delay="54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9" fill="hold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3" fill="hold" nodeType="withEffect">
                                  <p:stCondLst>
                                    <p:cond delay="56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4" fill="hold" nodeType="withEffect">
                                  <p:stCondLst>
                                    <p:cond delay="57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1" fill="hold" nodeType="withEffect">
                                  <p:stCondLst>
                                    <p:cond delay="58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4" fill="hold" nodeType="withEffect">
                                  <p:stCondLst>
                                    <p:cond delay="59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12" fill="hold" nodeType="withEffect">
                                  <p:stCondLst>
                                    <p:cond delay="61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9" fill="hold" nodeType="withEffect">
                                  <p:stCondLst>
                                    <p:cond delay="62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12" fill="hold" nodeType="withEffect">
                                  <p:stCondLst>
                                    <p:cond delay="63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6" fill="hold" nodeType="withEffect">
                                  <p:stCondLst>
                                    <p:cond delay="64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9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4" fill="hold" nodeType="withEffect">
                                  <p:stCondLst>
                                    <p:cond delay="66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4" fill="hold" nodeType="withEffect">
                                  <p:stCondLst>
                                    <p:cond delay="67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4" fill="hold" nodeType="withEffect">
                                  <p:stCondLst>
                                    <p:cond delay="68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8" fill="hold" nodeType="withEffect">
                                  <p:stCondLst>
                                    <p:cond delay="69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3" fill="hold" nodeType="withEffect">
                                  <p:stCondLst>
                                    <p:cond delay="71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8" fill="hold" nodeType="withEffect">
                                  <p:stCondLst>
                                    <p:cond delay="72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8" fill="hold" nodeType="withEffect">
                                  <p:stCondLst>
                                    <p:cond delay="73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9" fill="hold" nodeType="withEffect">
                                  <p:stCondLst>
                                    <p:cond delay="74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12" fill="hold" nodeType="withEffect">
                                  <p:stCondLst>
                                    <p:cond delay="76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12" fill="hold" nodeType="withEffect">
                                  <p:stCondLst>
                                    <p:cond delay="77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3" fill="hold" nodeType="withEffect">
                                  <p:stCondLst>
                                    <p:cond delay="78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12" fill="hold" nodeType="withEffect">
                                  <p:stCondLst>
                                    <p:cond delay="79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6" fill="hold" nodeType="withEffect">
                                  <p:stCondLst>
                                    <p:cond delay="81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12" fill="hold" nodeType="withEffect">
                                  <p:stCondLst>
                                    <p:cond delay="82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8" fill="hold" nodeType="withEffect">
                                  <p:stCondLst>
                                    <p:cond delay="83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" presetClass="entr" presetSubtype="2" fill="hold" nodeType="withEffect">
                                  <p:stCondLst>
                                    <p:cond delay="84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" presetClass="entr" presetSubtype="4" fill="hold" nodeType="withEffect">
                                  <p:stCondLst>
                                    <p:cond delay="84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" presetClass="entr" presetSubtype="8" fill="hold" nodeType="withEffect">
                                  <p:stCondLst>
                                    <p:cond delay="86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" presetClass="entr" presetSubtype="4" fill="hold" nodeType="withEffect">
                                  <p:stCondLst>
                                    <p:cond delay="87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" presetClass="entr" presetSubtype="8" fill="hold" nodeType="withEffect">
                                  <p:stCondLst>
                                    <p:cond delay="88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7" presetID="2" presetClass="entr" presetSubtype="8" fill="hold" nodeType="withEffect">
                                  <p:stCondLst>
                                    <p:cond delay="89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2" presetClass="entr" presetSubtype="4" fill="hold" nodeType="withEffect">
                                  <p:stCondLst>
                                    <p:cond delay="91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9" presetID="2" presetClass="entr" presetSubtype="12" fill="hold" nodeType="withEffect">
                                  <p:stCondLst>
                                    <p:cond delay="92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2" presetClass="entr" presetSubtype="8" fill="hold" nodeType="withEffect">
                                  <p:stCondLst>
                                    <p:cond delay="93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2" presetClass="entr" presetSubtype="2" fill="hold" nodeType="withEffect">
                                  <p:stCondLst>
                                    <p:cond delay="94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1" presetID="2" presetClass="entr" presetSubtype="8" fill="hold" nodeType="withEffect">
                                  <p:stCondLst>
                                    <p:cond delay="97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2" presetClass="entr" presetSubtype="8" fill="hold" nodeType="withEffect">
                                  <p:stCondLst>
                                    <p:cond delay="98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9" presetID="2" presetClass="entr" presetSubtype="8" fill="hold" nodeType="withEffect">
                                  <p:stCondLst>
                                    <p:cond delay="99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" presetClass="entr" presetSubtype="4" fill="hold" nodeType="withEffect">
                                  <p:stCondLst>
                                    <p:cond delay="101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1" presetID="2" presetClass="entr" presetSubtype="2" fill="hold" nodeType="withEffect">
                                  <p:stCondLst>
                                    <p:cond delay="102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2" presetClass="entr" presetSubtype="8" fill="hold" nodeType="withEffect">
                                  <p:stCondLst>
                                    <p:cond delay="103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2" presetClass="entr" presetSubtype="1" fill="hold" nodeType="withEffect">
                                  <p:stCondLst>
                                    <p:cond delay="104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3" presetID="2" presetClass="entr" presetSubtype="12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7" presetID="2" presetClass="entr" presetSubtype="12" fill="hold" nodeType="withEffect">
                                  <p:stCondLst>
                                    <p:cond delay="106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2" presetClass="entr" presetSubtype="4" fill="hold" nodeType="withEffect">
                                  <p:stCondLst>
                                    <p:cond delay="107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5" presetID="2" presetClass="entr" presetSubtype="1" fill="hold" nodeType="withEffect">
                                  <p:stCondLst>
                                    <p:cond delay="108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9" presetID="2" presetClass="entr" presetSubtype="8" fill="hold" nodeType="withEffect">
                                  <p:stCondLst>
                                    <p:cond delay="109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7" presetID="2" presetClass="entr" presetSubtype="4" fill="hold" nodeType="withEffect">
                                  <p:stCondLst>
                                    <p:cond delay="111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1" presetID="2" presetClass="entr" presetSubtype="2" fill="hold" nodeType="withEffect">
                                  <p:stCondLst>
                                    <p:cond delay="112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2" presetClass="entr" presetSubtype="4" fill="hold" nodeType="withEffect">
                                  <p:stCondLst>
                                    <p:cond delay="113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9" presetID="2" presetClass="entr" presetSubtype="1" fill="hold" nodeType="withEffect">
                                  <p:stCondLst>
                                    <p:cond delay="114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1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2" presetClass="entr" presetSubtype="9" fill="hold" nodeType="withEffect">
                                  <p:stCondLst>
                                    <p:cond delay="115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2" presetClass="entr" presetSubtype="9" fill="hold" nodeType="withEffect">
                                  <p:stCondLst>
                                    <p:cond delay="116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2" presetClass="entr" presetSubtype="12" fill="hold" nodeType="withEffect">
                                  <p:stCondLst>
                                    <p:cond delay="117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5" presetID="2" presetClass="entr" presetSubtype="8" fill="hold" nodeType="withEffect">
                                  <p:stCondLst>
                                    <p:cond delay="117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9" presetID="2" presetClass="entr" presetSubtype="4" fill="hold" nodeType="withEffect">
                                  <p:stCondLst>
                                    <p:cond delay="119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1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3" presetID="2" presetClass="entr" presetSubtype="4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7" presetID="2" presetClass="entr" presetSubtype="2" fill="hold" nodeType="withEffect">
                                  <p:stCondLst>
                                    <p:cond delay="121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2" presetClass="entr" presetSubtype="8" fill="hold" nodeType="withEffect">
                                  <p:stCondLst>
                                    <p:cond delay="122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5" presetID="2" presetClass="entr" presetSubtype="6" fill="hold" nodeType="withEffect">
                                  <p:stCondLst>
                                    <p:cond delay="123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9" presetID="2" presetClass="entr" presetSubtype="12" fill="hold" nodeType="withEffect">
                                  <p:stCondLst>
                                    <p:cond delay="124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7" presetID="2" presetClass="entr" presetSubtype="4" fill="hold" nodeType="withEffect">
                                  <p:stCondLst>
                                    <p:cond delay="126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1" presetID="2" presetClass="entr" presetSubtype="1" fill="hold" nodeType="withEffect">
                                  <p:stCondLst>
                                    <p:cond delay="127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3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4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5" presetID="2" presetClass="entr" presetSubtype="9" fill="hold" nodeType="withEffect">
                                  <p:stCondLst>
                                    <p:cond delay="128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9" presetID="2" presetClass="entr" presetSubtype="3" fill="hold" nodeType="withEffect">
                                  <p:stCondLst>
                                    <p:cond delay="1290"/>
                                  </p:stCondLst>
                                  <p:childTnLs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3" presetID="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7" presetID="2" presetClass="entr" presetSubtype="4" fill="hold" nodeType="withEffect">
                                  <p:stCondLst>
                                    <p:cond delay="131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1" presetID="2" presetClass="entr" presetSubtype="8" fill="hold" nodeType="withEffect">
                                  <p:stCondLst>
                                    <p:cond delay="132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5" presetID="2" presetClass="entr" presetSubtype="2" fill="hold" nodeType="withEffect">
                                  <p:stCondLst>
                                    <p:cond delay="133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9" presetID="2" presetClass="entr" presetSubtype="1" fill="hold" nodeType="withEffect">
                                  <p:stCondLst>
                                    <p:cond delay="134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3" presetID="2" presetClass="entr" presetSubtype="8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5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7" presetID="2" presetClass="entr" presetSubtype="4" fill="hold" nodeType="withEffect">
                                  <p:stCondLst>
                                    <p:cond delay="136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9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0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1" presetID="2" presetClass="entr" presetSubtype="1" fill="hold" nodeType="withEffect">
                                  <p:stCondLst>
                                    <p:cond delay="137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4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5" presetID="2" presetClass="entr" presetSubtype="4" fill="hold" nodeType="withEffect">
                                  <p:stCondLst>
                                    <p:cond delay="1380"/>
                                  </p:stCondLst>
                                  <p:childTnLs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9" presetID="2" presetClass="entr" presetSubtype="12" fill="hold" nodeType="withEffect">
                                  <p:stCondLst>
                                    <p:cond delay="139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2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3" presetID="2" presetClass="entr" presetSubtype="3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7" presetID="2" presetClass="entr" presetSubtype="1" fill="hold" nodeType="withEffect">
                                  <p:stCondLst>
                                    <p:cond delay="1410"/>
                                  </p:stCondLst>
                                  <p:childTnLs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1" presetID="2" presetClass="entr" presetSubtype="8" fill="hold" nodeType="withEffect">
                                  <p:stCondLst>
                                    <p:cond delay="142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3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4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5" presetID="2" presetClass="entr" presetSubtype="3" fill="hold" nodeType="withEffect">
                                  <p:stCondLst>
                                    <p:cond delay="143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9" presetID="2" presetClass="entr" presetSubtype="4" fill="hold" nodeType="withEffect">
                                  <p:stCondLst>
                                    <p:cond delay="144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presetID="2" presetClass="entr" presetSubtype="9" fill="hold" nodeType="withEffect">
                                  <p:stCondLst>
                                    <p:cond delay="145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7" presetID="2" presetClass="entr" presetSubtype="1" fill="hold" nodeType="withEffect">
                                  <p:stCondLst>
                                    <p:cond delay="1460"/>
                                  </p:stCondLst>
                                  <p:childTnLs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9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0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1" presetID="2" presetClass="entr" presetSubtype="8" fill="hold" nodeType="withEffect">
                                  <p:stCondLst>
                                    <p:cond delay="1470"/>
                                  </p:stCondLst>
                                  <p:childTnLs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3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4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5" presetID="2" presetClass="entr" presetSubtype="8" fill="hold" nodeType="withEffect">
                                  <p:stCondLst>
                                    <p:cond delay="148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2" presetClass="entr" presetSubtype="4" fill="hold" nodeType="withEffect">
                                  <p:stCondLst>
                                    <p:cond delay="149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3" presetID="2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5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7" presetID="2" presetClass="entr" presetSubtype="9" fill="hold" nodeType="withEffect">
                                  <p:stCondLst>
                                    <p:cond delay="1510"/>
                                  </p:stCondLst>
                                  <p:childTnLs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1" presetID="2" presetClass="entr" presetSubtype="12" fill="hold" nodeType="withEffect">
                                  <p:stCondLst>
                                    <p:cond delay="1520"/>
                                  </p:stCondLst>
                                  <p:childTnLs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3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5" presetID="2" presetClass="entr" presetSubtype="8" fill="hold" nodeType="withEffect">
                                  <p:stCondLst>
                                    <p:cond delay="1530"/>
                                  </p:stCondLst>
                                  <p:childTnLs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3252497" y="125895"/>
            <a:ext cx="577273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EH SI. SIAMO TUTTI NOI 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815515" y="1005764"/>
            <a:ext cx="6590522" cy="3554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 team super collaudato 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attrezzature all’avanguardia.</a:t>
            </a:r>
          </a:p>
          <a:p>
            <a:pPr algn="ctr" defTabSz="457200">
              <a:defRPr/>
            </a:pPr>
            <a:endParaRPr lang="it-IT" altLang="it-IT" sz="3600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 in fin dei conti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</a:t>
            </a: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’ LA SOMMA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CHE FA LA DIFFERENZA! </a:t>
            </a: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2066566" y="4719820"/>
            <a:ext cx="7989816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Ed è grazie a </a:t>
            </a:r>
            <a:r>
              <a:rPr lang="it-IT" altLang="it-IT" sz="3200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questo formidabile lavoro 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</a:t>
            </a:r>
            <a:r>
              <a:rPr lang="it-IT" altLang="it-IT" sz="3200" i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squadra se </a:t>
            </a:r>
            <a:r>
              <a:rPr lang="it-IT" altLang="it-IT" sz="3200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</a:t>
            </a:r>
            <a:r>
              <a:rPr lang="it-IT" altLang="it-IT" sz="3200" i="1" dirty="0" err="1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k</a:t>
            </a:r>
            <a:r>
              <a:rPr lang="it-IT" altLang="it-IT" sz="3200" i="1" dirty="0" err="1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ronos</a:t>
            </a:r>
            <a:r>
              <a:rPr lang="it-IT" altLang="it-IT" sz="3200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altoatesini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 </a:t>
            </a:r>
            <a:r>
              <a:rPr lang="it-IT" altLang="it-IT" sz="3200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collocano costantemente</a:t>
            </a:r>
            <a:endParaRPr lang="it-IT" altLang="it-IT" sz="3200" i="1" dirty="0">
              <a:solidFill>
                <a:srgbClr val="FFFF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ai vertici nazionali</a:t>
            </a: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086854"/>
      </p:ext>
    </p:extLst>
  </p:cSld>
  <p:clrMapOvr>
    <a:masterClrMapping/>
  </p:clrMapOvr>
  <p:transition advTm="11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1994855" y="190257"/>
            <a:ext cx="8304179" cy="1520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20000"/>
              </a:spcBef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un grazie da parte  di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tutti noi lo dobbiamo ai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 E S I G N A T O R I</a:t>
            </a:r>
          </a:p>
        </p:txBody>
      </p:sp>
      <p:pic>
        <p:nvPicPr>
          <p:cNvPr id="67587" name="Picture 3" descr="APPLAUS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25" y="5406881"/>
            <a:ext cx="1171575" cy="120134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665935" y="4710483"/>
            <a:ext cx="4944665" cy="535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20000"/>
              </a:spcBef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8" name="AutoShape 2"/>
          <p:cNvSpPr>
            <a:spLocks noChangeArrowheads="1"/>
          </p:cNvSpPr>
          <p:nvPr/>
        </p:nvSpPr>
        <p:spPr bwMode="auto">
          <a:xfrm>
            <a:off x="4963634" y="3689976"/>
            <a:ext cx="2430000" cy="944165"/>
          </a:xfrm>
          <a:prstGeom prst="foldedCorner">
            <a:avLst>
              <a:gd name="adj" fmla="val 12500"/>
            </a:avLst>
          </a:prstGeom>
          <a:solidFill>
            <a:srgbClr val="FF0000"/>
          </a:solidFill>
          <a:ln w="9525">
            <a:solidFill>
              <a:srgbClr val="000000"/>
            </a:solidFill>
            <a:round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5277122" y="3792013"/>
            <a:ext cx="1737976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45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5.560</a:t>
            </a:r>
            <a:endParaRPr lang="it-IT" altLang="it-IT" sz="45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1978813" y="1755699"/>
            <a:ext cx="8304179" cy="1865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20000"/>
              </a:spcBef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loro diuturno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,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prezioso e talvolta ingrato compito che nella stagione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scorsa li ha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visti   impegnati a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coprire uno per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uno 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</a:t>
            </a:r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7965640" y="6276404"/>
            <a:ext cx="42838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fine parte </a:t>
            </a:r>
            <a:r>
              <a:rPr lang="it-IT" alt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  <a:endParaRPr lang="it-IT" altLang="it-IT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872474"/>
      </p:ext>
    </p:extLst>
  </p:cSld>
  <p:clrMapOvr>
    <a:masterClrMapping/>
  </p:clrMapOvr>
  <p:transition advClick="0" advTm="15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29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16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79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29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/>
      <p:bldP spid="9" grpId="0"/>
      <p:bldP spid="10" grpId="0" build="allAtOnce"/>
      <p:bldP spid="11" grpId="0"/>
    </p:bldLst>
  </p:timing>
</p:sld>
</file>

<file path=ppt/theme/theme1.xml><?xml version="1.0" encoding="utf-8"?>
<a:theme xmlns:a="http://schemas.openxmlformats.org/drawingml/2006/main" name="Chiamata sipario">
  <a:themeElements>
    <a:clrScheme name="Chiamata sipario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Chiamata sipario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Chiamata sipario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amata sipario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ezione">
  <a:themeElements>
    <a:clrScheme name="Sezion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zion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zion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323</Words>
  <Application>Microsoft Office PowerPoint</Application>
  <PresentationFormat>Widescreen</PresentationFormat>
  <Paragraphs>141</Paragraphs>
  <Slides>16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16</vt:i4>
      </vt:variant>
    </vt:vector>
  </HeadingPairs>
  <TitlesOfParts>
    <vt:vector size="25" baseType="lpstr">
      <vt:lpstr>Arial</vt:lpstr>
      <vt:lpstr>Arial Rounded MT Bold</vt:lpstr>
      <vt:lpstr>Calibri</vt:lpstr>
      <vt:lpstr>Century Gothic</vt:lpstr>
      <vt:lpstr>Tahoma</vt:lpstr>
      <vt:lpstr>Wingdings</vt:lpstr>
      <vt:lpstr>Wingdings 3</vt:lpstr>
      <vt:lpstr>Chiamata sipario</vt:lpstr>
      <vt:lpstr>Sezione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Crono Bolzano</dc:creator>
  <cp:lastModifiedBy>Crono Bolzano</cp:lastModifiedBy>
  <cp:revision>11</cp:revision>
  <dcterms:created xsi:type="dcterms:W3CDTF">2020-02-08T06:14:58Z</dcterms:created>
  <dcterms:modified xsi:type="dcterms:W3CDTF">2021-02-06T15:10:34Z</dcterms:modified>
</cp:coreProperties>
</file>