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5"/>
  </p:notesMasterIdLst>
  <p:sldIdLst>
    <p:sldId id="258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280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11" Type="http://schemas.openxmlformats.org/officeDocument/2006/relationships/image" Target="../media/image3.pn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11" Type="http://schemas.openxmlformats.org/officeDocument/2006/relationships/image" Target="../media/image3.pn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11" Type="http://schemas.openxmlformats.org/officeDocument/2006/relationships/image" Target="../media/image3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11" Type="http://schemas.openxmlformats.org/officeDocument/2006/relationships/image" Target="../media/image2.png"/><Relationship Id="rId5" Type="http://schemas.openxmlformats.org/officeDocument/2006/relationships/image" Target="../media/image45.png"/><Relationship Id="rId10" Type="http://schemas.openxmlformats.org/officeDocument/2006/relationships/image" Target="../media/image3.png"/><Relationship Id="rId4" Type="http://schemas.openxmlformats.org/officeDocument/2006/relationships/image" Target="../media/image44.jpeg"/><Relationship Id="rId9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image" Target="../media/image51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6.jpg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6.jpeg"/><Relationship Id="rId18" Type="http://schemas.openxmlformats.org/officeDocument/2006/relationships/image" Target="../media/image71.png"/><Relationship Id="rId3" Type="http://schemas.openxmlformats.org/officeDocument/2006/relationships/image" Target="../media/image3.png"/><Relationship Id="rId7" Type="http://schemas.openxmlformats.org/officeDocument/2006/relationships/image" Target="../media/image60.png"/><Relationship Id="rId12" Type="http://schemas.openxmlformats.org/officeDocument/2006/relationships/image" Target="../media/image65.jpeg"/><Relationship Id="rId17" Type="http://schemas.openxmlformats.org/officeDocument/2006/relationships/image" Target="../media/image70.png"/><Relationship Id="rId2" Type="http://schemas.openxmlformats.org/officeDocument/2006/relationships/image" Target="../media/image2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jpeg"/><Relationship Id="rId18" Type="http://schemas.openxmlformats.org/officeDocument/2006/relationships/image" Target="../media/image85.jpeg"/><Relationship Id="rId3" Type="http://schemas.openxmlformats.org/officeDocument/2006/relationships/image" Target="../media/image3.png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17" Type="http://schemas.openxmlformats.org/officeDocument/2006/relationships/image" Target="../media/image84.jpeg"/><Relationship Id="rId2" Type="http://schemas.openxmlformats.org/officeDocument/2006/relationships/image" Target="../media/image2.png"/><Relationship Id="rId16" Type="http://schemas.openxmlformats.org/officeDocument/2006/relationships/image" Target="../media/image8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jpeg"/><Relationship Id="rId10" Type="http://schemas.openxmlformats.org/officeDocument/2006/relationships/image" Target="../media/image77.jpeg"/><Relationship Id="rId4" Type="http://schemas.openxmlformats.org/officeDocument/2006/relationships/image" Target="../media/image57.jpeg"/><Relationship Id="rId9" Type="http://schemas.openxmlformats.org/officeDocument/2006/relationships/image" Target="../media/image76.png"/><Relationship Id="rId14" Type="http://schemas.openxmlformats.org/officeDocument/2006/relationships/image" Target="../media/image8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png"/><Relationship Id="rId3" Type="http://schemas.openxmlformats.org/officeDocument/2006/relationships/image" Target="../media/image3.png"/><Relationship Id="rId7" Type="http://schemas.openxmlformats.org/officeDocument/2006/relationships/image" Target="../media/image88.jpeg"/><Relationship Id="rId12" Type="http://schemas.openxmlformats.org/officeDocument/2006/relationships/image" Target="../media/image93.jpeg"/><Relationship Id="rId2" Type="http://schemas.openxmlformats.org/officeDocument/2006/relationships/image" Target="../media/image2.png"/><Relationship Id="rId16" Type="http://schemas.openxmlformats.org/officeDocument/2006/relationships/image" Target="../media/image9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7.jpeg"/><Relationship Id="rId11" Type="http://schemas.openxmlformats.org/officeDocument/2006/relationships/image" Target="../media/image92.jpeg"/><Relationship Id="rId5" Type="http://schemas.openxmlformats.org/officeDocument/2006/relationships/image" Target="../media/image86.jpeg"/><Relationship Id="rId15" Type="http://schemas.openxmlformats.org/officeDocument/2006/relationships/image" Target="../media/image96.jpeg"/><Relationship Id="rId10" Type="http://schemas.openxmlformats.org/officeDocument/2006/relationships/image" Target="../media/image91.jpeg"/><Relationship Id="rId4" Type="http://schemas.openxmlformats.org/officeDocument/2006/relationships/image" Target="../media/image57.jpeg"/><Relationship Id="rId9" Type="http://schemas.openxmlformats.org/officeDocument/2006/relationships/image" Target="../media/image90.png"/><Relationship Id="rId14" Type="http://schemas.openxmlformats.org/officeDocument/2006/relationships/image" Target="../media/image9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9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0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eg"/><Relationship Id="rId13" Type="http://schemas.openxmlformats.org/officeDocument/2006/relationships/image" Target="../media/image108.png"/><Relationship Id="rId3" Type="http://schemas.openxmlformats.org/officeDocument/2006/relationships/image" Target="../media/image2.png"/><Relationship Id="rId7" Type="http://schemas.openxmlformats.org/officeDocument/2006/relationships/image" Target="../media/image103.png"/><Relationship Id="rId12" Type="http://schemas.openxmlformats.org/officeDocument/2006/relationships/image" Target="../media/image60.png"/><Relationship Id="rId17" Type="http://schemas.openxmlformats.org/officeDocument/2006/relationships/image" Target="../media/image112.jpeg"/><Relationship Id="rId2" Type="http://schemas.openxmlformats.org/officeDocument/2006/relationships/image" Target="../media/image3.png"/><Relationship Id="rId16" Type="http://schemas.openxmlformats.org/officeDocument/2006/relationships/image" Target="../media/image1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2.jpe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5" Type="http://schemas.openxmlformats.org/officeDocument/2006/relationships/image" Target="../media/image110.jpeg"/><Relationship Id="rId10" Type="http://schemas.openxmlformats.org/officeDocument/2006/relationships/image" Target="../media/image106.png"/><Relationship Id="rId4" Type="http://schemas.openxmlformats.org/officeDocument/2006/relationships/image" Target="../media/image100.wmf"/><Relationship Id="rId9" Type="http://schemas.openxmlformats.org/officeDocument/2006/relationships/image" Target="../media/image105.jpeg"/><Relationship Id="rId14" Type="http://schemas.openxmlformats.org/officeDocument/2006/relationships/image" Target="../media/image10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81860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67438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2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554954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852734" y="3338260"/>
            <a:ext cx="2458800" cy="2484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02362" y="134541"/>
            <a:ext cx="775513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 ora come sempre è il momento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di scoprire i numeri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61341" y="1338263"/>
            <a:ext cx="70228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nostra attività stagionale 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8400" y="2458800"/>
            <a:ext cx="676800" cy="6768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00" y="2944800"/>
            <a:ext cx="676800" cy="6768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800" y="4237200"/>
            <a:ext cx="676800" cy="6768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5600" y="5482800"/>
            <a:ext cx="676800" cy="6768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8400" y="6022800"/>
            <a:ext cx="676800" cy="6768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4800" y="5482800"/>
            <a:ext cx="676800" cy="6768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0865" y="4033765"/>
            <a:ext cx="676800" cy="6768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4800" y="2944800"/>
            <a:ext cx="676800" cy="6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762236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524250" y="1789510"/>
            <a:ext cx="508277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GLOBALMENTE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dell’anno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stati impegnati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in: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5989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5124451" y="540565"/>
            <a:ext cx="1889522" cy="944165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467350" y="643731"/>
            <a:ext cx="1213794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722</a:t>
            </a:r>
            <a:endParaRPr lang="it-IT" altLang="it-IT" sz="45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102351" y="1560910"/>
            <a:ext cx="397301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139042" y="2188369"/>
            <a:ext cx="377699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- 789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915157" y="4319588"/>
            <a:ext cx="434978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3993259" y="4932760"/>
            <a:ext cx="409118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- 5.840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855350" y="3321001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060554" y="3423047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5.560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32995"/>
      </p:ext>
    </p:extLst>
  </p:cSld>
  <p:clrMapOvr>
    <a:masterClrMapping/>
  </p:clrMapOvr>
  <p:transition advClick="0" advTm="35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60" grpId="0"/>
      <p:bldP spid="23564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971583" y="443986"/>
            <a:ext cx="9978244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si è visto,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pesantissimo è stato il contributo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abbiamo dovuto pagare  a causa del </a:t>
            </a:r>
            <a:r>
              <a:rPr lang="it-IT" altLang="it-IT" sz="32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</a:t>
            </a: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ha falcidiato di oltre la metà sia le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le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</a:t>
            </a: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ome evidenziato dai grafici qui sotto riportati</a:t>
            </a:r>
          </a:p>
          <a:p>
            <a:pPr algn="ctr" defTabSz="457200">
              <a:defRPr/>
            </a:pP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25058" y="3519790"/>
            <a:ext cx="353269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2080800" y="5499214"/>
            <a:ext cx="1079897" cy="9000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2172263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2265661" y="502536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722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158461" y="5911200"/>
            <a:ext cx="835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-789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3232800" y="4515385"/>
            <a:ext cx="1079897" cy="1886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10161" y="6338888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3239024" y="4058273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1.511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6864212" y="3520800"/>
            <a:ext cx="397057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8002800" y="5464859"/>
            <a:ext cx="1079897" cy="918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8099163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8068544" y="4984478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5.560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952276" y="5911200"/>
            <a:ext cx="1114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-5.840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17"/>
          <p:cNvSpPr>
            <a:spLocks noChangeArrowheads="1"/>
          </p:cNvSpPr>
          <p:nvPr/>
        </p:nvSpPr>
        <p:spPr bwMode="auto">
          <a:xfrm>
            <a:off x="9154800" y="4503334"/>
            <a:ext cx="1079897" cy="1886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 Box 8"/>
          <p:cNvSpPr txBox="1">
            <a:spLocks noChangeArrowheads="1"/>
          </p:cNvSpPr>
          <p:nvPr/>
        </p:nvSpPr>
        <p:spPr bwMode="auto">
          <a:xfrm>
            <a:off x="9223329" y="63396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9071592" y="4081769"/>
            <a:ext cx="11945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11.400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911257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44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4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4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4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89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39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  <p:bldP spid="14" grpId="0"/>
      <p:bldP spid="15" grpId="0"/>
      <p:bldP spid="16" grpId="0"/>
      <p:bldP spid="17" grpId="0" animBg="1"/>
      <p:bldP spid="18" grpId="0"/>
      <p:bldP spid="19" grpId="0"/>
      <p:bldP spid="21" grpId="0"/>
      <p:bldP spid="25" grpId="0" animBg="1"/>
      <p:bldP spid="26" grpId="0"/>
      <p:bldP spid="27" grpId="0"/>
      <p:bldP spid="28" grpId="0"/>
      <p:bldP spid="29" grpId="0" animBg="1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2498050" y="777479"/>
            <a:ext cx="70780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ora i grafici delle</a:t>
            </a:r>
          </a:p>
          <a:p>
            <a:pPr algn="ctr" defTabSz="457200">
              <a:defRPr/>
            </a:pPr>
            <a:endParaRPr lang="it-IT" altLang="it-IT" sz="36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suddivise mese per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mese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</a:t>
            </a: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agli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ultimi 2 anni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6617" y="4569900"/>
            <a:ext cx="2117645" cy="1800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3896344"/>
      </p:ext>
    </p:extLst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6" name="Rectangle 101"/>
          <p:cNvSpPr>
            <a:spLocks noChangeArrowheads="1"/>
          </p:cNvSpPr>
          <p:nvPr/>
        </p:nvSpPr>
        <p:spPr bwMode="auto">
          <a:xfrm>
            <a:off x="165872" y="1332563"/>
            <a:ext cx="11880000" cy="522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522893" y="-66203"/>
            <a:ext cx="32140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  <a:endParaRPr lang="it-IT" altLang="it-IT" sz="2800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53345" y="2275200"/>
            <a:ext cx="360000" cy="4147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61874" y="2102400"/>
            <a:ext cx="360000" cy="432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66"/>
          <p:cNvSpPr txBox="1">
            <a:spLocks noChangeArrowheads="1"/>
          </p:cNvSpPr>
          <p:nvPr/>
        </p:nvSpPr>
        <p:spPr bwMode="auto">
          <a:xfrm rot="16200000">
            <a:off x="228830" y="2389986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66"/>
          <p:cNvSpPr txBox="1">
            <a:spLocks noChangeArrowheads="1"/>
          </p:cNvSpPr>
          <p:nvPr/>
        </p:nvSpPr>
        <p:spPr bwMode="auto">
          <a:xfrm rot="16200000">
            <a:off x="636547" y="2222177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403200" y="6444000"/>
            <a:ext cx="6684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gen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411148" y="6444000"/>
            <a:ext cx="59599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feb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326126" y="2484000"/>
            <a:ext cx="360000" cy="3938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 Box 66"/>
          <p:cNvSpPr txBox="1">
            <a:spLocks noChangeArrowheads="1"/>
          </p:cNvSpPr>
          <p:nvPr/>
        </p:nvSpPr>
        <p:spPr bwMode="auto">
          <a:xfrm rot="16200000">
            <a:off x="1201501" y="261113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1733874" y="2512800"/>
            <a:ext cx="360000" cy="3902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66"/>
          <p:cNvSpPr txBox="1">
            <a:spLocks noChangeArrowheads="1"/>
          </p:cNvSpPr>
          <p:nvPr/>
        </p:nvSpPr>
        <p:spPr bwMode="auto">
          <a:xfrm rot="16200000">
            <a:off x="1643544" y="2613058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41926" y="6444000"/>
            <a:ext cx="70243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98126" y="5827704"/>
            <a:ext cx="360000" cy="568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66"/>
          <p:cNvSpPr txBox="1">
            <a:spLocks noChangeArrowheads="1"/>
          </p:cNvSpPr>
          <p:nvPr/>
        </p:nvSpPr>
        <p:spPr bwMode="auto">
          <a:xfrm rot="16200000">
            <a:off x="2243959" y="5864890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2705874" y="1893600"/>
            <a:ext cx="360000" cy="4525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 Box 66"/>
          <p:cNvSpPr txBox="1">
            <a:spLocks noChangeArrowheads="1"/>
          </p:cNvSpPr>
          <p:nvPr/>
        </p:nvSpPr>
        <p:spPr bwMode="auto">
          <a:xfrm rot="16200000">
            <a:off x="2576180" y="1998626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70126" y="6379200"/>
            <a:ext cx="360000" cy="1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66"/>
          <p:cNvSpPr txBox="1">
            <a:spLocks noChangeArrowheads="1"/>
          </p:cNvSpPr>
          <p:nvPr/>
        </p:nvSpPr>
        <p:spPr bwMode="auto">
          <a:xfrm rot="16200000">
            <a:off x="3271970" y="6028006"/>
            <a:ext cx="322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38780" y="6444000"/>
            <a:ext cx="62837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apr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15"/>
          <p:cNvSpPr>
            <a:spLocks noChangeArrowheads="1"/>
          </p:cNvSpPr>
          <p:nvPr/>
        </p:nvSpPr>
        <p:spPr bwMode="auto">
          <a:xfrm>
            <a:off x="3677874" y="5695200"/>
            <a:ext cx="360000" cy="72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66"/>
          <p:cNvSpPr txBox="1">
            <a:spLocks noChangeArrowheads="1"/>
          </p:cNvSpPr>
          <p:nvPr/>
        </p:nvSpPr>
        <p:spPr bwMode="auto">
          <a:xfrm rot="16200000">
            <a:off x="3629801" y="5744785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73911" y="6444000"/>
            <a:ext cx="74860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mag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311827" y="6444000"/>
            <a:ext cx="58862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242126" y="6379200"/>
            <a:ext cx="360000" cy="1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" name="Text Box 66"/>
          <p:cNvSpPr txBox="1">
            <a:spLocks noChangeArrowheads="1"/>
          </p:cNvSpPr>
          <p:nvPr/>
        </p:nvSpPr>
        <p:spPr bwMode="auto">
          <a:xfrm rot="16200000">
            <a:off x="4250846" y="6030273"/>
            <a:ext cx="322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15"/>
          <p:cNvSpPr>
            <a:spLocks noChangeArrowheads="1"/>
          </p:cNvSpPr>
          <p:nvPr/>
        </p:nvSpPr>
        <p:spPr bwMode="auto">
          <a:xfrm>
            <a:off x="4649874" y="5594400"/>
            <a:ext cx="360000" cy="828000"/>
          </a:xfrm>
          <a:prstGeom prst="rect">
            <a:avLst/>
          </a:prstGeom>
          <a:gradFill rotWithShape="1">
            <a:gsLst>
              <a:gs pos="0">
                <a:srgbClr val="EC1429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Text Box 66"/>
          <p:cNvSpPr txBox="1">
            <a:spLocks noChangeArrowheads="1"/>
          </p:cNvSpPr>
          <p:nvPr/>
        </p:nvSpPr>
        <p:spPr bwMode="auto">
          <a:xfrm rot="16200000">
            <a:off x="4620821" y="5641777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214126" y="6379200"/>
            <a:ext cx="360000" cy="1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Text Box 66"/>
          <p:cNvSpPr txBox="1">
            <a:spLocks noChangeArrowheads="1"/>
          </p:cNvSpPr>
          <p:nvPr/>
        </p:nvSpPr>
        <p:spPr bwMode="auto">
          <a:xfrm rot="16200000">
            <a:off x="5229850" y="6055380"/>
            <a:ext cx="322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Rectangle 15"/>
          <p:cNvSpPr>
            <a:spLocks noChangeArrowheads="1"/>
          </p:cNvSpPr>
          <p:nvPr/>
        </p:nvSpPr>
        <p:spPr bwMode="auto">
          <a:xfrm>
            <a:off x="5621874" y="5763600"/>
            <a:ext cx="360000" cy="655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Text Box 66"/>
          <p:cNvSpPr txBox="1">
            <a:spLocks noChangeArrowheads="1"/>
          </p:cNvSpPr>
          <p:nvPr/>
        </p:nvSpPr>
        <p:spPr bwMode="auto">
          <a:xfrm rot="16200000">
            <a:off x="5570253" y="5802853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85348" y="6444000"/>
            <a:ext cx="58862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lug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86126" y="6379200"/>
            <a:ext cx="360000" cy="50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7" name="Rectangle 15"/>
          <p:cNvSpPr>
            <a:spLocks noChangeArrowheads="1"/>
          </p:cNvSpPr>
          <p:nvPr/>
        </p:nvSpPr>
        <p:spPr bwMode="auto">
          <a:xfrm>
            <a:off x="6595200" y="5914800"/>
            <a:ext cx="360000" cy="518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Text Box 66"/>
          <p:cNvSpPr txBox="1">
            <a:spLocks noChangeArrowheads="1"/>
          </p:cNvSpPr>
          <p:nvPr/>
        </p:nvSpPr>
        <p:spPr bwMode="auto">
          <a:xfrm rot="16200000">
            <a:off x="6555129" y="5966009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220232" y="6444000"/>
            <a:ext cx="66492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58126" y="6220104"/>
            <a:ext cx="360000" cy="190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" name="Text Box 66"/>
          <p:cNvSpPr txBox="1">
            <a:spLocks noChangeArrowheads="1"/>
          </p:cNvSpPr>
          <p:nvPr/>
        </p:nvSpPr>
        <p:spPr bwMode="auto">
          <a:xfrm rot="16200000">
            <a:off x="7104577" y="5846115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Rectangle 15"/>
          <p:cNvSpPr>
            <a:spLocks noChangeArrowheads="1"/>
          </p:cNvSpPr>
          <p:nvPr/>
        </p:nvSpPr>
        <p:spPr bwMode="auto">
          <a:xfrm>
            <a:off x="7565874" y="5882400"/>
            <a:ext cx="360000" cy="554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8" name="Text Box 66"/>
          <p:cNvSpPr txBox="1">
            <a:spLocks noChangeArrowheads="1"/>
          </p:cNvSpPr>
          <p:nvPr/>
        </p:nvSpPr>
        <p:spPr bwMode="auto">
          <a:xfrm rot="16200000">
            <a:off x="7514696" y="5910201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232390" y="6444000"/>
            <a:ext cx="58541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130126" y="5654904"/>
            <a:ext cx="360000" cy="756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Text Box 66"/>
          <p:cNvSpPr txBox="1">
            <a:spLocks noChangeArrowheads="1"/>
          </p:cNvSpPr>
          <p:nvPr/>
        </p:nvSpPr>
        <p:spPr bwMode="auto">
          <a:xfrm rot="16200000">
            <a:off x="8078414" y="5758788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Rectangle 15"/>
          <p:cNvSpPr>
            <a:spLocks noChangeArrowheads="1"/>
          </p:cNvSpPr>
          <p:nvPr/>
        </p:nvSpPr>
        <p:spPr bwMode="auto">
          <a:xfrm>
            <a:off x="8537874" y="4449600"/>
            <a:ext cx="360000" cy="1987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66"/>
          <p:cNvSpPr txBox="1">
            <a:spLocks noChangeArrowheads="1"/>
          </p:cNvSpPr>
          <p:nvPr/>
        </p:nvSpPr>
        <p:spPr bwMode="auto">
          <a:xfrm rot="16200000">
            <a:off x="8418978" y="4563659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231669" y="6444000"/>
            <a:ext cx="53572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ott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102126" y="5064504"/>
            <a:ext cx="360000" cy="1346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8" name="Text Box 66"/>
          <p:cNvSpPr txBox="1">
            <a:spLocks noChangeArrowheads="1"/>
          </p:cNvSpPr>
          <p:nvPr/>
        </p:nvSpPr>
        <p:spPr bwMode="auto">
          <a:xfrm rot="16200000">
            <a:off x="9072078" y="5153676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78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1" name="Rectangle 15"/>
          <p:cNvSpPr>
            <a:spLocks noChangeArrowheads="1"/>
          </p:cNvSpPr>
          <p:nvPr/>
        </p:nvSpPr>
        <p:spPr bwMode="auto">
          <a:xfrm>
            <a:off x="9509874" y="4323948"/>
            <a:ext cx="360000" cy="2106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" name="Text Box 66"/>
          <p:cNvSpPr txBox="1">
            <a:spLocks noChangeArrowheads="1"/>
          </p:cNvSpPr>
          <p:nvPr/>
        </p:nvSpPr>
        <p:spPr bwMode="auto">
          <a:xfrm rot="16200000">
            <a:off x="9398197" y="4441292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52444" y="6444000"/>
            <a:ext cx="65081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nov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74126" y="6001200"/>
            <a:ext cx="360000" cy="432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5" name="Text Box 66"/>
          <p:cNvSpPr txBox="1">
            <a:spLocks noChangeArrowheads="1"/>
          </p:cNvSpPr>
          <p:nvPr/>
        </p:nvSpPr>
        <p:spPr bwMode="auto">
          <a:xfrm rot="16200000">
            <a:off x="10007870" y="6060401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8" name="Rectangle 15"/>
          <p:cNvSpPr>
            <a:spLocks noChangeArrowheads="1"/>
          </p:cNvSpPr>
          <p:nvPr/>
        </p:nvSpPr>
        <p:spPr bwMode="auto">
          <a:xfrm>
            <a:off x="10481874" y="3837600"/>
            <a:ext cx="360000" cy="2592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Text Box 66"/>
          <p:cNvSpPr txBox="1">
            <a:spLocks noChangeArrowheads="1"/>
          </p:cNvSpPr>
          <p:nvPr/>
        </p:nvSpPr>
        <p:spPr bwMode="auto">
          <a:xfrm rot="16200000">
            <a:off x="10383376" y="3946065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150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52953" y="6444000"/>
            <a:ext cx="58702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dic</a:t>
            </a:r>
            <a:endParaRPr lang="it-IT" altLang="it-IT" sz="2100" i="1" dirty="0"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1046126" y="5378400"/>
            <a:ext cx="360000" cy="10548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Text Box 66"/>
          <p:cNvSpPr txBox="1">
            <a:spLocks noChangeArrowheads="1"/>
          </p:cNvSpPr>
          <p:nvPr/>
        </p:nvSpPr>
        <p:spPr bwMode="auto">
          <a:xfrm rot="16200000">
            <a:off x="10987317" y="5444257"/>
            <a:ext cx="4603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5" name="Rectangle 15"/>
          <p:cNvSpPr>
            <a:spLocks noChangeArrowheads="1"/>
          </p:cNvSpPr>
          <p:nvPr/>
        </p:nvSpPr>
        <p:spPr bwMode="auto">
          <a:xfrm>
            <a:off x="11453874" y="3060000"/>
            <a:ext cx="360000" cy="3369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6" name="Text Box 66"/>
          <p:cNvSpPr txBox="1">
            <a:spLocks noChangeArrowheads="1"/>
          </p:cNvSpPr>
          <p:nvPr/>
        </p:nvSpPr>
        <p:spPr bwMode="auto">
          <a:xfrm rot="16200000">
            <a:off x="11338974" y="3141957"/>
            <a:ext cx="5982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195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Rectangle 17"/>
          <p:cNvSpPr>
            <a:spLocks noChangeArrowheads="1"/>
          </p:cNvSpPr>
          <p:nvPr/>
        </p:nvSpPr>
        <p:spPr bwMode="auto">
          <a:xfrm>
            <a:off x="5640630" y="540000"/>
            <a:ext cx="360000" cy="612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" name="Text Box 66"/>
          <p:cNvSpPr txBox="1">
            <a:spLocks noChangeArrowheads="1"/>
          </p:cNvSpPr>
          <p:nvPr/>
        </p:nvSpPr>
        <p:spPr bwMode="auto">
          <a:xfrm rot="16200000">
            <a:off x="5470066" y="691485"/>
            <a:ext cx="6719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1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2" name="Rectangle 15"/>
          <p:cNvSpPr>
            <a:spLocks noChangeArrowheads="1"/>
          </p:cNvSpPr>
          <p:nvPr/>
        </p:nvSpPr>
        <p:spPr bwMode="auto">
          <a:xfrm>
            <a:off x="6239370" y="540000"/>
            <a:ext cx="360000" cy="612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4" name="Text Box 66"/>
          <p:cNvSpPr txBox="1">
            <a:spLocks noChangeArrowheads="1"/>
          </p:cNvSpPr>
          <p:nvPr/>
        </p:nvSpPr>
        <p:spPr bwMode="auto">
          <a:xfrm rot="16200000">
            <a:off x="6089016" y="691197"/>
            <a:ext cx="67197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1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66"/>
          <p:cNvSpPr txBox="1">
            <a:spLocks noChangeArrowheads="1"/>
          </p:cNvSpPr>
          <p:nvPr/>
        </p:nvSpPr>
        <p:spPr bwMode="auto">
          <a:xfrm rot="16200000">
            <a:off x="6216018" y="6074163"/>
            <a:ext cx="322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483" y="1425701"/>
            <a:ext cx="5076000" cy="3528000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3833934" y="2143680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240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76" name="CasellaDiTesto 75"/>
          <p:cNvSpPr txBox="1"/>
          <p:nvPr/>
        </p:nvSpPr>
        <p:spPr>
          <a:xfrm>
            <a:off x="3834000" y="1770300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250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7" name="CasellaDiTesto 76"/>
          <p:cNvSpPr txBox="1"/>
          <p:nvPr/>
        </p:nvSpPr>
        <p:spPr>
          <a:xfrm>
            <a:off x="4208835" y="1868382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228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78" name="CasellaDiTesto 77"/>
          <p:cNvSpPr txBox="1"/>
          <p:nvPr/>
        </p:nvSpPr>
        <p:spPr>
          <a:xfrm>
            <a:off x="4129392" y="2276665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226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9" name="CasellaDiTesto 78"/>
          <p:cNvSpPr txBox="1"/>
          <p:nvPr/>
        </p:nvSpPr>
        <p:spPr>
          <a:xfrm>
            <a:off x="4561754" y="1706488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262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0" name="CasellaDiTesto 79"/>
          <p:cNvSpPr txBox="1"/>
          <p:nvPr/>
        </p:nvSpPr>
        <p:spPr>
          <a:xfrm>
            <a:off x="4679110" y="3511723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33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82" name="CasellaDiTesto 81"/>
          <p:cNvSpPr txBox="1"/>
          <p:nvPr/>
        </p:nvSpPr>
        <p:spPr>
          <a:xfrm>
            <a:off x="4991283" y="3733721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rgbClr val="FFFF00"/>
                </a:solidFill>
                <a:latin typeface="Arial Narrow" panose="020B0606020202030204" pitchFamily="34" charset="0"/>
              </a:rPr>
              <a:t>0</a:t>
            </a:r>
          </a:p>
        </p:txBody>
      </p:sp>
      <p:sp>
        <p:nvSpPr>
          <p:cNvPr id="85" name="CasellaDiTesto 84"/>
          <p:cNvSpPr txBox="1"/>
          <p:nvPr/>
        </p:nvSpPr>
        <p:spPr>
          <a:xfrm>
            <a:off x="5035134" y="3391181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43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6" name="CasellaDiTesto 85"/>
          <p:cNvSpPr txBox="1"/>
          <p:nvPr/>
        </p:nvSpPr>
        <p:spPr>
          <a:xfrm>
            <a:off x="5341579" y="3742817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rgbClr val="FFFF00"/>
                </a:solidFill>
                <a:latin typeface="Arial Narrow" panose="020B0606020202030204" pitchFamily="34" charset="0"/>
              </a:rPr>
              <a:t>0</a:t>
            </a:r>
          </a:p>
        </p:txBody>
      </p:sp>
      <p:sp>
        <p:nvSpPr>
          <p:cNvPr id="91" name="CasellaDiTesto 90"/>
          <p:cNvSpPr txBox="1"/>
          <p:nvPr/>
        </p:nvSpPr>
        <p:spPr>
          <a:xfrm>
            <a:off x="5303542" y="3345685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48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3" name="CasellaDiTesto 92"/>
          <p:cNvSpPr txBox="1"/>
          <p:nvPr/>
        </p:nvSpPr>
        <p:spPr>
          <a:xfrm>
            <a:off x="5705523" y="3738265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rgbClr val="FFFF00"/>
                </a:solidFill>
                <a:latin typeface="Arial Narrow" panose="020B0606020202030204" pitchFamily="34" charset="0"/>
              </a:rPr>
              <a:t>0</a:t>
            </a:r>
          </a:p>
        </p:txBody>
      </p:sp>
      <p:sp>
        <p:nvSpPr>
          <p:cNvPr id="94" name="CasellaDiTesto 93"/>
          <p:cNvSpPr txBox="1"/>
          <p:nvPr/>
        </p:nvSpPr>
        <p:spPr>
          <a:xfrm>
            <a:off x="5667486" y="3443493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36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5" name="CasellaDiTesto 94"/>
          <p:cNvSpPr txBox="1"/>
          <p:nvPr/>
        </p:nvSpPr>
        <p:spPr>
          <a:xfrm>
            <a:off x="6055819" y="3692769"/>
            <a:ext cx="2551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3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96" name="CasellaDiTesto 95"/>
          <p:cNvSpPr txBox="1"/>
          <p:nvPr/>
        </p:nvSpPr>
        <p:spPr>
          <a:xfrm>
            <a:off x="6017782" y="3500357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30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02" name="CasellaDiTesto 101"/>
          <p:cNvSpPr txBox="1"/>
          <p:nvPr/>
        </p:nvSpPr>
        <p:spPr>
          <a:xfrm>
            <a:off x="6310579" y="3715513"/>
            <a:ext cx="3188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11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103" name="CasellaDiTesto 102"/>
          <p:cNvSpPr txBox="1"/>
          <p:nvPr/>
        </p:nvSpPr>
        <p:spPr>
          <a:xfrm>
            <a:off x="6327134" y="3475333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32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09" name="CasellaDiTesto 108"/>
          <p:cNvSpPr txBox="1"/>
          <p:nvPr/>
        </p:nvSpPr>
        <p:spPr>
          <a:xfrm>
            <a:off x="6735939" y="3642721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43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110" name="CasellaDiTesto 109"/>
          <p:cNvSpPr txBox="1"/>
          <p:nvPr/>
        </p:nvSpPr>
        <p:spPr>
          <a:xfrm>
            <a:off x="6697902" y="2829337"/>
            <a:ext cx="3893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115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16" name="CasellaDiTesto 115"/>
          <p:cNvSpPr txBox="1"/>
          <p:nvPr/>
        </p:nvSpPr>
        <p:spPr>
          <a:xfrm>
            <a:off x="7099883" y="3392505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78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117" name="CasellaDiTesto 116"/>
          <p:cNvSpPr txBox="1"/>
          <p:nvPr/>
        </p:nvSpPr>
        <p:spPr>
          <a:xfrm>
            <a:off x="7048198" y="2777017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122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3" name="CasellaDiTesto 122"/>
          <p:cNvSpPr txBox="1"/>
          <p:nvPr/>
        </p:nvSpPr>
        <p:spPr>
          <a:xfrm>
            <a:off x="7450179" y="3510785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25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124" name="CasellaDiTesto 123"/>
          <p:cNvSpPr txBox="1"/>
          <p:nvPr/>
        </p:nvSpPr>
        <p:spPr>
          <a:xfrm>
            <a:off x="7412142" y="2513156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150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7" name="CasellaDiTesto 126"/>
          <p:cNvSpPr txBox="1"/>
          <p:nvPr/>
        </p:nvSpPr>
        <p:spPr>
          <a:xfrm>
            <a:off x="7809310" y="3241767"/>
            <a:ext cx="325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61</a:t>
            </a:r>
            <a:endParaRPr lang="it-IT" sz="12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sp>
        <p:nvSpPr>
          <p:cNvPr id="130" name="CasellaDiTesto 129"/>
          <p:cNvSpPr txBox="1"/>
          <p:nvPr/>
        </p:nvSpPr>
        <p:spPr>
          <a:xfrm>
            <a:off x="7771274" y="2204376"/>
            <a:ext cx="3962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195</a:t>
            </a:r>
            <a:endParaRPr lang="it-IT" sz="1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Connettore 10"/>
          <p:cNvSpPr>
            <a:spLocks noChangeAspect="1"/>
          </p:cNvSpPr>
          <p:nvPr/>
        </p:nvSpPr>
        <p:spPr>
          <a:xfrm>
            <a:off x="3984423" y="2143416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1" name="Connettore 130"/>
          <p:cNvSpPr>
            <a:spLocks noChangeAspect="1"/>
          </p:cNvSpPr>
          <p:nvPr/>
        </p:nvSpPr>
        <p:spPr>
          <a:xfrm>
            <a:off x="3987156" y="2047081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3" name="Connettore 132"/>
          <p:cNvSpPr>
            <a:spLocks noChangeAspect="1"/>
          </p:cNvSpPr>
          <p:nvPr/>
        </p:nvSpPr>
        <p:spPr>
          <a:xfrm>
            <a:off x="4356799" y="2248142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5" name="Connettore 134"/>
          <p:cNvSpPr>
            <a:spLocks noChangeAspect="1"/>
          </p:cNvSpPr>
          <p:nvPr/>
        </p:nvSpPr>
        <p:spPr>
          <a:xfrm>
            <a:off x="4353920" y="2222864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6" name="Connettore 135"/>
          <p:cNvSpPr>
            <a:spLocks noChangeAspect="1"/>
          </p:cNvSpPr>
          <p:nvPr/>
        </p:nvSpPr>
        <p:spPr>
          <a:xfrm>
            <a:off x="4714180" y="1958090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7" name="Connettore 136"/>
          <p:cNvSpPr>
            <a:spLocks noChangeAspect="1"/>
          </p:cNvSpPr>
          <p:nvPr/>
        </p:nvSpPr>
        <p:spPr>
          <a:xfrm>
            <a:off x="4711607" y="370803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8" name="Connettore 137"/>
          <p:cNvSpPr>
            <a:spLocks noChangeAspect="1"/>
          </p:cNvSpPr>
          <p:nvPr/>
        </p:nvSpPr>
        <p:spPr>
          <a:xfrm>
            <a:off x="5082411" y="395272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39" name="Connettore 138"/>
          <p:cNvSpPr>
            <a:spLocks noChangeAspect="1"/>
          </p:cNvSpPr>
          <p:nvPr/>
        </p:nvSpPr>
        <p:spPr>
          <a:xfrm>
            <a:off x="5444845" y="3949108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0" name="Connettore 139"/>
          <p:cNvSpPr>
            <a:spLocks noChangeAspect="1"/>
          </p:cNvSpPr>
          <p:nvPr/>
        </p:nvSpPr>
        <p:spPr>
          <a:xfrm>
            <a:off x="5811616" y="3945492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1" name="Connettore 140"/>
          <p:cNvSpPr>
            <a:spLocks noChangeAspect="1"/>
          </p:cNvSpPr>
          <p:nvPr/>
        </p:nvSpPr>
        <p:spPr>
          <a:xfrm>
            <a:off x="6169719" y="392453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2" name="Connettore 141"/>
          <p:cNvSpPr>
            <a:spLocks noChangeAspect="1"/>
          </p:cNvSpPr>
          <p:nvPr/>
        </p:nvSpPr>
        <p:spPr>
          <a:xfrm>
            <a:off x="6530143" y="386891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3" name="Connettore 142"/>
          <p:cNvSpPr>
            <a:spLocks noChangeAspect="1"/>
          </p:cNvSpPr>
          <p:nvPr/>
        </p:nvSpPr>
        <p:spPr>
          <a:xfrm>
            <a:off x="6894592" y="3622918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4" name="Connettore 143"/>
          <p:cNvSpPr>
            <a:spLocks noChangeAspect="1"/>
          </p:cNvSpPr>
          <p:nvPr/>
        </p:nvSpPr>
        <p:spPr>
          <a:xfrm>
            <a:off x="7265699" y="3361291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5" name="Connettore 144"/>
          <p:cNvSpPr>
            <a:spLocks noChangeAspect="1"/>
          </p:cNvSpPr>
          <p:nvPr/>
        </p:nvSpPr>
        <p:spPr>
          <a:xfrm>
            <a:off x="7628140" y="3767065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6" name="Connettore 145"/>
          <p:cNvSpPr>
            <a:spLocks noChangeAspect="1"/>
          </p:cNvSpPr>
          <p:nvPr/>
        </p:nvSpPr>
        <p:spPr>
          <a:xfrm>
            <a:off x="7986547" y="3492742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7" name="Connettore 146"/>
          <p:cNvSpPr>
            <a:spLocks noChangeAspect="1"/>
          </p:cNvSpPr>
          <p:nvPr/>
        </p:nvSpPr>
        <p:spPr>
          <a:xfrm>
            <a:off x="5081108" y="362841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8" name="Connettore 147"/>
          <p:cNvSpPr>
            <a:spLocks noChangeAspect="1"/>
          </p:cNvSpPr>
          <p:nvPr/>
        </p:nvSpPr>
        <p:spPr>
          <a:xfrm>
            <a:off x="5436708" y="358396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9" name="Connettore 148"/>
          <p:cNvSpPr>
            <a:spLocks noChangeAspect="1"/>
          </p:cNvSpPr>
          <p:nvPr/>
        </p:nvSpPr>
        <p:spPr>
          <a:xfrm>
            <a:off x="5805008" y="367286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0" name="Connettore 149"/>
          <p:cNvSpPr>
            <a:spLocks noChangeAspect="1"/>
          </p:cNvSpPr>
          <p:nvPr/>
        </p:nvSpPr>
        <p:spPr>
          <a:xfrm>
            <a:off x="6166958" y="371731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1" name="Connettore 150"/>
          <p:cNvSpPr>
            <a:spLocks noChangeAspect="1"/>
          </p:cNvSpPr>
          <p:nvPr/>
        </p:nvSpPr>
        <p:spPr>
          <a:xfrm>
            <a:off x="6536493" y="369111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2" name="Connettore 151"/>
          <p:cNvSpPr>
            <a:spLocks noChangeAspect="1"/>
          </p:cNvSpPr>
          <p:nvPr/>
        </p:nvSpPr>
        <p:spPr>
          <a:xfrm>
            <a:off x="6898443" y="307516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3" name="Connettore 152"/>
          <p:cNvSpPr>
            <a:spLocks noChangeAspect="1"/>
          </p:cNvSpPr>
          <p:nvPr/>
        </p:nvSpPr>
        <p:spPr>
          <a:xfrm>
            <a:off x="7266743" y="302436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4" name="Connettore 153"/>
          <p:cNvSpPr>
            <a:spLocks noChangeAspect="1"/>
          </p:cNvSpPr>
          <p:nvPr/>
        </p:nvSpPr>
        <p:spPr>
          <a:xfrm>
            <a:off x="7628693" y="280846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5" name="Connettore 154"/>
          <p:cNvSpPr>
            <a:spLocks noChangeAspect="1"/>
          </p:cNvSpPr>
          <p:nvPr/>
        </p:nvSpPr>
        <p:spPr>
          <a:xfrm>
            <a:off x="7996993" y="2446519"/>
            <a:ext cx="36016" cy="360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830774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500"/>
                            </p:stCondLst>
                            <p:childTnLst>
                              <p:par>
                                <p:cTn id="1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5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500"/>
                            </p:stCondLst>
                            <p:childTnLst>
                              <p:par>
                                <p:cTn id="1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000"/>
                            </p:stCondLst>
                            <p:childTnLst>
                              <p:par>
                                <p:cTn id="1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6500"/>
                            </p:stCondLst>
                            <p:childTnLst>
                              <p:par>
                                <p:cTn id="2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7000"/>
                            </p:stCondLst>
                            <p:childTnLst>
                              <p:par>
                                <p:cTn id="2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8000"/>
                            </p:stCondLst>
                            <p:childTnLst>
                              <p:par>
                                <p:cTn id="2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8500"/>
                            </p:stCondLst>
                            <p:childTnLst>
                              <p:par>
                                <p:cTn id="2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9000"/>
                            </p:stCondLst>
                            <p:childTnLst>
                              <p:par>
                                <p:cTn id="2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9500"/>
                            </p:stCondLst>
                            <p:childTnLst>
                              <p:par>
                                <p:cTn id="2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2" grpId="0" animBg="1"/>
      <p:bldP spid="14" grpId="0" animBg="1"/>
      <p:bldP spid="15" grpId="0"/>
      <p:bldP spid="17" grpId="0"/>
      <p:bldP spid="18" grpId="0"/>
      <p:bldP spid="19" grpId="0"/>
      <p:bldP spid="20" grpId="0" animBg="1"/>
      <p:bldP spid="22" grpId="0"/>
      <p:bldP spid="25" grpId="0" animBg="1"/>
      <p:bldP spid="26" grpId="0"/>
      <p:bldP spid="27" grpId="0"/>
      <p:bldP spid="28" grpId="0" animBg="1"/>
      <p:bldP spid="31" grpId="0"/>
      <p:bldP spid="35" grpId="0" animBg="1"/>
      <p:bldP spid="36" grpId="0"/>
      <p:bldP spid="37" grpId="0" animBg="1"/>
      <p:bldP spid="38" grpId="0"/>
      <p:bldP spid="40" grpId="0"/>
      <p:bldP spid="42" grpId="0" animBg="1"/>
      <p:bldP spid="43" grpId="0"/>
      <p:bldP spid="44" grpId="0"/>
      <p:bldP spid="45" grpId="0"/>
      <p:bldP spid="62" grpId="0" animBg="1"/>
      <p:bldP spid="63" grpId="0"/>
      <p:bldP spid="66" grpId="0" animBg="1"/>
      <p:bldP spid="68" grpId="0"/>
      <p:bldP spid="69" grpId="0" animBg="1"/>
      <p:bldP spid="70" grpId="0"/>
      <p:bldP spid="73" grpId="0" animBg="1"/>
      <p:bldP spid="74" grpId="0"/>
      <p:bldP spid="75" grpId="0"/>
      <p:bldP spid="83" grpId="0" animBg="1"/>
      <p:bldP spid="87" grpId="0" animBg="1"/>
      <p:bldP spid="88" grpId="0"/>
      <p:bldP spid="89" grpId="0"/>
      <p:bldP spid="90" grpId="0" animBg="1"/>
      <p:bldP spid="92" grpId="0"/>
      <p:bldP spid="97" grpId="0" animBg="1"/>
      <p:bldP spid="98" grpId="0"/>
      <p:bldP spid="99" grpId="0"/>
      <p:bldP spid="100" grpId="0" animBg="1"/>
      <p:bldP spid="101" grpId="0"/>
      <p:bldP spid="104" grpId="0" animBg="1"/>
      <p:bldP spid="105" grpId="0"/>
      <p:bldP spid="106" grpId="0"/>
      <p:bldP spid="107" grpId="0" animBg="1"/>
      <p:bldP spid="108" grpId="0"/>
      <p:bldP spid="111" grpId="0" animBg="1"/>
      <p:bldP spid="112" grpId="0"/>
      <p:bldP spid="113" grpId="0"/>
      <p:bldP spid="114" grpId="0" animBg="1"/>
      <p:bldP spid="115" grpId="0"/>
      <p:bldP spid="118" grpId="0" animBg="1"/>
      <p:bldP spid="119" grpId="0"/>
      <p:bldP spid="120" grpId="0"/>
      <p:bldP spid="121" grpId="0" animBg="1"/>
      <p:bldP spid="122" grpId="0"/>
      <p:bldP spid="125" grpId="0" animBg="1"/>
      <p:bldP spid="126" grpId="0"/>
      <p:bldP spid="128" grpId="0" animBg="1"/>
      <p:bldP spid="129" grpId="0"/>
      <p:bldP spid="132" grpId="0" animBg="1"/>
      <p:bldP spid="134" grpId="0"/>
      <p:bldP spid="71" grpId="0"/>
      <p:bldP spid="9" grpId="0"/>
      <p:bldP spid="76" grpId="0"/>
      <p:bldP spid="77" grpId="0"/>
      <p:bldP spid="78" grpId="0"/>
      <p:bldP spid="79" grpId="0"/>
      <p:bldP spid="80" grpId="0"/>
      <p:bldP spid="82" grpId="0"/>
      <p:bldP spid="85" grpId="0"/>
      <p:bldP spid="86" grpId="0"/>
      <p:bldP spid="91" grpId="0"/>
      <p:bldP spid="93" grpId="0"/>
      <p:bldP spid="94" grpId="0"/>
      <p:bldP spid="95" grpId="0"/>
      <p:bldP spid="96" grpId="0"/>
      <p:bldP spid="102" grpId="0"/>
      <p:bldP spid="103" grpId="0"/>
      <p:bldP spid="109" grpId="0"/>
      <p:bldP spid="110" grpId="0"/>
      <p:bldP spid="116" grpId="0"/>
      <p:bldP spid="117" grpId="0"/>
      <p:bldP spid="123" grpId="0"/>
      <p:bldP spid="124" grpId="0"/>
      <p:bldP spid="127" grpId="0"/>
      <p:bldP spid="130" grpId="0"/>
      <p:bldP spid="11" grpId="0" animBg="1"/>
      <p:bldP spid="131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2716672" y="982530"/>
            <a:ext cx="676460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</a:t>
            </a:r>
            <a:r>
              <a:rPr lang="it-IT" altLang="it-IT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CRONO</a:t>
            </a:r>
          </a:p>
          <a:p>
            <a:pPr algn="ctr" defTabSz="457200">
              <a:defRPr/>
            </a:pP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</a:t>
            </a: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annoiarvi troppo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proponiamo 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il grafico</a:t>
            </a:r>
            <a:endParaRPr lang="it-IT" altLang="it-IT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erché ricalca quello delle</a:t>
            </a:r>
            <a:endParaRPr lang="it-IT" altLang="it-IT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defTabSz="457200">
              <a:defRPr/>
            </a:pPr>
            <a:r>
              <a:rPr lang="it-IT" altLang="it-IT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GARA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866586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4111473" y="259601"/>
            <a:ext cx="40393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buon 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conto</a:t>
            </a:r>
          </a:p>
          <a:p>
            <a:pPr algn="ctr" defTabSz="457200">
              <a:defRPr/>
            </a:pPr>
            <a:r>
              <a:rPr lang="it-IT" altLang="it-IT" sz="3200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3200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 non </a:t>
            </a:r>
            <a:r>
              <a:rPr lang="it-IT" altLang="it-IT" sz="3200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endParaRPr lang="it-IT" altLang="it-IT" sz="3200" i="1" dirty="0">
              <a:solidFill>
                <a:srgbClr val="3366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 useBgFill="1"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2043558" y="1567898"/>
            <a:ext cx="8059642" cy="584775"/>
          </a:xfrm>
          <a:prstGeom prst="rect">
            <a:avLst/>
          </a:prstGeom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compiuto il </a:t>
            </a:r>
            <a:r>
              <a:rPr lang="it-IT" altLang="it-IT" sz="32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20° anno  </a:t>
            </a:r>
            <a:r>
              <a:rPr lang="it-IT" altLang="it-IT" sz="32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terzo millennio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986021" y="2183582"/>
            <a:ext cx="81378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nella  classifica nazionale siamo ancora 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2900814" y="2835417"/>
            <a:ext cx="633917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INCONTAMINATAMENTE</a:t>
            </a:r>
            <a:endParaRPr lang="it-IT" altLang="it-IT" sz="4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410775" y="3827510"/>
            <a:ext cx="33776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posto numero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5867400" y="5418535"/>
            <a:ext cx="6415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6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576" y="4414801"/>
            <a:ext cx="1608451" cy="1152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8664" y="5481557"/>
            <a:ext cx="1581371" cy="115268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553501"/>
      </p:ext>
    </p:extLst>
  </p:cSld>
  <p:clrMapOvr>
    <a:masterClrMapping/>
  </p:clrMapOvr>
  <p:transition spd="slow" advTm="6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/>
      <p:bldP spid="178184" grpId="0"/>
      <p:bldP spid="1781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5763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8791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04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2119" y="1889523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25" y="1889523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6763941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1889523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763" y="1889523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 Box 41"/>
          <p:cNvSpPr txBox="1">
            <a:spLocks noChangeArrowheads="1"/>
          </p:cNvSpPr>
          <p:nvPr/>
        </p:nvSpPr>
        <p:spPr bwMode="auto">
          <a:xfrm>
            <a:off x="3730693" y="1409701"/>
            <a:ext cx="473180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agli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 più cronometrati</a:t>
            </a:r>
            <a:r>
              <a:rPr lang="it-IT" altLang="it-IT" sz="3200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41" name="Text Box 42"/>
          <p:cNvSpPr txBox="1">
            <a:spLocks noChangeArrowheads="1"/>
          </p:cNvSpPr>
          <p:nvPr/>
        </p:nvSpPr>
        <p:spPr bwMode="auto">
          <a:xfrm>
            <a:off x="3468124" y="4501753"/>
            <a:ext cx="521527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esaminiamo ora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 dati del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confrontandoli con quelli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2 anni precedenti</a:t>
            </a: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105912"/>
      </p:ext>
    </p:extLst>
  </p:cSld>
  <p:clrMapOvr>
    <a:masterClrMapping/>
  </p:clrMapOvr>
  <p:transition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7037E-6 -5.55556E-7 L -3.7037E-6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6296E-6 -5.55556E-7 L 2.96296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111E-6 -5.55556E-7 L 1.11111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2222E-6 -5.55556E-7 L -2.22222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07407E-6 -5.55556E-7 L -4.07407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9259E-6 -5.55556E-7 L 2.59259E-6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7.40741E-7 -5.55556E-7 L 7.40741E-7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9259E-6 -5.55556E-7 L -2.59259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5" descr="Pallama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613" y="3048000"/>
            <a:ext cx="809625" cy="810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13" descr="bandiera olimpica"/>
          <p:cNvPicPr preferRelativeResize="0"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613" y="3048000"/>
            <a:ext cx="809625" cy="810816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 Box 22"/>
          <p:cNvSpPr txBox="1">
            <a:spLocks noChangeArrowheads="1"/>
          </p:cNvSpPr>
          <p:nvPr/>
        </p:nvSpPr>
        <p:spPr bwMode="auto">
          <a:xfrm>
            <a:off x="4031457" y="458392"/>
            <a:ext cx="4083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544292"/>
      </p:ext>
    </p:extLst>
  </p:cSld>
  <p:clrMapOvr>
    <a:masterClrMapping/>
  </p:clrMapOvr>
  <p:transition advTm="2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875  E" pathEditMode="relative" ptsTypes="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1875  E" pathEditMode="relative" rAng="0" ptsTypes="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5 -2.22222E-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0.25 0.1875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93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4.07407E-6 0.187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4676 0.18542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8" y="927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L -0.25 -2.22222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1 -0.00364 L -0.23612 -0.1847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51" y="-906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7407E-6 -2.22222E-6 C 0.06898 -2.22222E-6 0.125 0.04202 0.125 0.09375 C 0.125 0.14549 0.06898 0.1875 4.07407E-6 0.1875 C -0.06899 0.1875 -0.125 0.14549 -0.125 0.09375 C -0.125 0.04202 -0.06899 -2.22222E-6 4.07407E-6 -2.22222E-6 Z " pathEditMode="relative" rAng="0" ptsTypes="AAAAA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7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2" name="Text Box 12"/>
          <p:cNvSpPr txBox="1">
            <a:spLocks noChangeArrowheads="1"/>
          </p:cNvSpPr>
          <p:nvPr/>
        </p:nvSpPr>
        <p:spPr bwMode="auto">
          <a:xfrm>
            <a:off x="5387430" y="558404"/>
            <a:ext cx="22958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4779169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4860132" y="4007246"/>
            <a:ext cx="756047" cy="15516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4901803" y="4048814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642373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723335" y="2282825"/>
            <a:ext cx="756047" cy="328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5737226" y="2284541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913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9"/>
          <p:cNvSpPr txBox="1">
            <a:spLocks noChangeArrowheads="1"/>
          </p:cNvSpPr>
          <p:nvPr/>
        </p:nvSpPr>
        <p:spPr bwMode="auto">
          <a:xfrm>
            <a:off x="6532960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587728" y="2147094"/>
            <a:ext cx="756047" cy="3412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623050" y="2164971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4790050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77595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Picture 16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15422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92" grpId="0"/>
      <p:bldP spid="20" grpId="0"/>
      <p:bldP spid="22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82259" y="589360"/>
            <a:ext cx="28729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860132" y="3766869"/>
            <a:ext cx="756047" cy="180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/>
        </p:nvSpPr>
        <p:spPr bwMode="auto">
          <a:xfrm>
            <a:off x="4851003" y="3367006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723335" y="2807757"/>
            <a:ext cx="756047" cy="2761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5731439" y="2380312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6587728" y="234910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6636544" y="1921747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4848481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577613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-30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778176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6197" y="2532714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115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013" y="387642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4299570"/>
            <a:ext cx="756047" cy="1274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965170"/>
            <a:ext cx="756047" cy="2620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41305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7600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36544" y="1900513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Picture 25" descr="Palla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5338419" y="542926"/>
            <a:ext cx="30748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18664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267356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388898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4308081"/>
            <a:ext cx="756047" cy="12816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094716"/>
            <a:ext cx="756047" cy="2494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6091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88192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4518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193585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5718660" y="351235"/>
            <a:ext cx="24929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8883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95758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5092145" y="4748863"/>
            <a:ext cx="35618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5464054"/>
            <a:ext cx="756047" cy="108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62695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985667"/>
            <a:ext cx="756047" cy="2599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59306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111980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-59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6165" y="2584400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577603" y="355997"/>
            <a:ext cx="245721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71392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45342" y="1954294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140" y="238510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802421"/>
            <a:ext cx="756047" cy="27756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55567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480915"/>
            <a:ext cx="756047" cy="2113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53960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4008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309568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Picture 18" descr="fondo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226436" y="461963"/>
            <a:ext cx="3334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(fondo + biathlon)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69713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1384" y="236760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140" y="376954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4184772"/>
            <a:ext cx="756047" cy="1404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57077" y="2790147"/>
            <a:ext cx="756047" cy="2797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52007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936134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30036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 rot="300476">
            <a:off x="6690123" y="187052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5505362" y="572692"/>
            <a:ext cx="19980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77096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191504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140" y="331898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3714937"/>
            <a:ext cx="756047" cy="18504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32059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792604"/>
            <a:ext cx="756047" cy="2775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852885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38708" y="5128022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90123" y="238832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375878" y="579835"/>
            <a:ext cx="24689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21495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4991164" y="4172000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5829300" y="226604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996" name="Text Box 12"/>
          <p:cNvSpPr txBox="1">
            <a:spLocks noChangeArrowheads="1"/>
          </p:cNvSpPr>
          <p:nvPr/>
        </p:nvSpPr>
        <p:spPr bwMode="auto">
          <a:xfrm>
            <a:off x="6690123" y="191624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1997" name="Picture 13" descr="bandiera olimpica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2"/>
            <a:ext cx="1619250" cy="162044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8" name="Text Box 14"/>
          <p:cNvSpPr txBox="1">
            <a:spLocks noChangeArrowheads="1"/>
          </p:cNvSpPr>
          <p:nvPr/>
        </p:nvSpPr>
        <p:spPr bwMode="auto">
          <a:xfrm>
            <a:off x="5206431" y="558404"/>
            <a:ext cx="34269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  </a:t>
            </a:r>
          </a:p>
        </p:txBody>
      </p:sp>
      <p:sp>
        <p:nvSpPr>
          <p:cNvPr id="42009" name="Rectangle 25"/>
          <p:cNvSpPr>
            <a:spLocks noChangeArrowheads="1"/>
          </p:cNvSpPr>
          <p:nvPr/>
        </p:nvSpPr>
        <p:spPr bwMode="auto">
          <a:xfrm>
            <a:off x="4860132" y="4590187"/>
            <a:ext cx="756047" cy="10008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0" name="Rectangle 26"/>
          <p:cNvSpPr>
            <a:spLocks noChangeArrowheads="1"/>
          </p:cNvSpPr>
          <p:nvPr/>
        </p:nvSpPr>
        <p:spPr bwMode="auto">
          <a:xfrm>
            <a:off x="5723335" y="2690474"/>
            <a:ext cx="756047" cy="2916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011" name="Rectangle 27"/>
          <p:cNvSpPr>
            <a:spLocks noChangeArrowheads="1"/>
          </p:cNvSpPr>
          <p:nvPr/>
        </p:nvSpPr>
        <p:spPr bwMode="auto">
          <a:xfrm>
            <a:off x="6587728" y="2354664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06016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</a:t>
            </a:r>
            <a:r>
              <a:rPr lang="it-IT" altLang="it-IT" sz="225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4926996" y="5130403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-42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1665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41992" grpId="0"/>
      <p:bldP spid="41993" grpId="0"/>
      <p:bldP spid="41994" grpId="0"/>
      <p:bldP spid="41995" grpId="0"/>
      <p:bldP spid="41996" grpId="0"/>
      <p:bldP spid="41998" grpId="0"/>
      <p:bldP spid="42009" grpId="0" animBg="1"/>
      <p:bldP spid="42010" grpId="0" animBg="1"/>
      <p:bldP spid="42011" grpId="0" animBg="1"/>
      <p:bldP spid="404490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1944925" y="982530"/>
            <a:ext cx="830810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 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</a:t>
            </a:r>
            <a:r>
              <a:rPr lang="it-IT" altLang="it-IT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CRONO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it-IT" altLang="it-IT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empre per </a:t>
            </a: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annoiarvi troppo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non proponiamo i grafici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perché sono simili alle</a:t>
            </a:r>
          </a:p>
          <a:p>
            <a:pPr algn="ctr" defTabSz="457200">
              <a:defRPr/>
            </a:pPr>
            <a:r>
              <a:rPr lang="it-IT" altLang="it-IT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GIORNATE  - GARA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96291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ynx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498872"/>
            <a:ext cx="1079897" cy="995363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iastr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091" y="498872"/>
            <a:ext cx="107989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logolyn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41" y="1590675"/>
            <a:ext cx="704850" cy="4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h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35" y="1596629"/>
            <a:ext cx="421481" cy="3976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alge-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41" y="1594248"/>
            <a:ext cx="656034" cy="4060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pc2"/>
          <p:cNvPicPr preferRelativeResize="0"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494110"/>
            <a:ext cx="1079897" cy="997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4138028" y="2406254"/>
            <a:ext cx="386355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“specialistici”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stagionale è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seguente:</a:t>
            </a:r>
          </a:p>
        </p:txBody>
      </p:sp>
      <p:pic>
        <p:nvPicPr>
          <p:cNvPr id="25612" name="Picture 12" descr="Trsp su forcella300x3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898" y="513160"/>
            <a:ext cx="1134665" cy="97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compan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9448" b="28346"/>
          <a:stretch>
            <a:fillRect/>
          </a:stretch>
        </p:blipFill>
        <p:spPr bwMode="auto">
          <a:xfrm>
            <a:off x="7608094" y="1588294"/>
            <a:ext cx="461963" cy="409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53706"/>
      </p:ext>
    </p:extLst>
  </p:cSld>
  <p:clrMapOvr>
    <a:masterClrMapping/>
  </p:clrMapOvr>
  <p:transition advClick="0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c2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75048"/>
            <a:ext cx="1350169" cy="12453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4300" y="316973"/>
            <a:ext cx="2706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elaborazioni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7652698" y="718964"/>
            <a:ext cx="94535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619361" y="786506"/>
            <a:ext cx="9396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144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12253" y="932811"/>
            <a:ext cx="255230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- 182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Picture 11" descr="lynx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2041922"/>
            <a:ext cx="1350169" cy="1247775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898452" y="1937503"/>
            <a:ext cx="209506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fotofinish</a:t>
            </a:r>
          </a:p>
        </p:txBody>
      </p:sp>
      <p:sp>
        <p:nvSpPr>
          <p:cNvPr id="10" name="Rettangolo 9"/>
          <p:cNvSpPr/>
          <p:nvPr/>
        </p:nvSpPr>
        <p:spPr bwMode="auto">
          <a:xfrm>
            <a:off x="7922970" y="2427507"/>
            <a:ext cx="675084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7999490" y="2451639"/>
            <a:ext cx="5421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813171" y="2586390"/>
            <a:ext cx="257198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- 4 rispetto 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Picture 4" descr="piastre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662363"/>
            <a:ext cx="1350169" cy="124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85913" y="3576674"/>
            <a:ext cx="289047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piastre nuoto</a:t>
            </a:r>
          </a:p>
        </p:txBody>
      </p:sp>
      <p:sp>
        <p:nvSpPr>
          <p:cNvPr id="15" name="Rettangolo 14"/>
          <p:cNvSpPr/>
          <p:nvPr/>
        </p:nvSpPr>
        <p:spPr bwMode="auto">
          <a:xfrm>
            <a:off x="7814623" y="4030639"/>
            <a:ext cx="810816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7862248" y="4078584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817502" y="4158018"/>
            <a:ext cx="2571986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-15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scorsa stagione 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17" descr="Trsp su forcella300x3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3575448" y="5264944"/>
            <a:ext cx="1350169" cy="127039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4902622" y="5174492"/>
            <a:ext cx="272132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transponder</a:t>
            </a:r>
          </a:p>
        </p:txBody>
      </p:sp>
      <p:sp>
        <p:nvSpPr>
          <p:cNvPr id="20" name="Rettangolo 19"/>
          <p:cNvSpPr/>
          <p:nvPr/>
        </p:nvSpPr>
        <p:spPr bwMode="auto">
          <a:xfrm>
            <a:off x="7814623" y="5615450"/>
            <a:ext cx="809625" cy="6858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7869392" y="5663395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40656" y="5842425"/>
            <a:ext cx="243092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-67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scorsa stagione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37746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9" grpId="0"/>
      <p:bldP spid="10" grpId="0" animBg="1"/>
      <p:bldP spid="11" grpId="0"/>
      <p:bldP spid="12" grpId="0"/>
      <p:bldP spid="14" grpId="0"/>
      <p:bldP spid="15" grpId="0" animBg="1"/>
      <p:bldP spid="16" grpId="0"/>
      <p:bldP spid="17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18410" y="1754981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153179" y="404813"/>
            <a:ext cx="388683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veniamo a noi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esaminare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4359436" y="4617244"/>
            <a:ext cx="3464795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più attivi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numero 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servizi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4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3679" y="233363"/>
            <a:ext cx="29354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PODIO</a:t>
            </a:r>
          </a:p>
        </p:txBody>
      </p:sp>
      <p:sp>
        <p:nvSpPr>
          <p:cNvPr id="7" name="Disco magnetico 6"/>
          <p:cNvSpPr/>
          <p:nvPr/>
        </p:nvSpPr>
        <p:spPr>
          <a:xfrm>
            <a:off x="4002003" y="5181299"/>
            <a:ext cx="1447800" cy="1296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Disco magnetico 7"/>
          <p:cNvSpPr/>
          <p:nvPr/>
        </p:nvSpPr>
        <p:spPr>
          <a:xfrm>
            <a:off x="5451291" y="4852140"/>
            <a:ext cx="1447800" cy="1620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Disco magnetico 8"/>
          <p:cNvSpPr/>
          <p:nvPr/>
        </p:nvSpPr>
        <p:spPr>
          <a:xfrm>
            <a:off x="6888999" y="5414190"/>
            <a:ext cx="1447800" cy="1044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924003" y="5349300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1</a:t>
            </a:r>
          </a:p>
        </p:txBody>
      </p:sp>
      <p:sp>
        <p:nvSpPr>
          <p:cNvPr id="10" name="Rettangolo 9"/>
          <p:cNvSpPr/>
          <p:nvPr/>
        </p:nvSpPr>
        <p:spPr>
          <a:xfrm>
            <a:off x="4528730" y="5482650"/>
            <a:ext cx="54373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0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2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412494" y="5673150"/>
            <a:ext cx="5293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8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185676" y="2533650"/>
            <a:ext cx="118654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Guido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763481" y="2240756"/>
            <a:ext cx="113364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665461" y="1402556"/>
            <a:ext cx="110158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Dario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62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2275200"/>
            <a:ext cx="2046317" cy="28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200" y="3225600"/>
            <a:ext cx="1294926" cy="21996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0950" y="3447150"/>
            <a:ext cx="162477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76516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2" grpId="0"/>
      <p:bldP spid="10" grpId="0"/>
      <p:bldP spid="11" grpId="0"/>
      <p:bldP spid="13" grpId="0"/>
      <p:bldP spid="15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490997" y="1896659"/>
            <a:ext cx="523213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opo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podio la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migliori 40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60029" y="3643016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001" y="472766"/>
            <a:ext cx="1659464" cy="1025850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</p:spTree>
    <p:extLst>
      <p:ext uri="{BB962C8B-B14F-4D97-AF65-F5344CB8AC3E}">
        <p14:creationId xmlns:p14="http://schemas.microsoft.com/office/powerpoint/2010/main" val="3075665149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40000" y="698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40000" y="1108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40000" y="27504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40000" y="31608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622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40000" y="35712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40000" y="39816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240000" y="4392000"/>
            <a:ext cx="444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9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1464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1464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1464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1464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1" name="Immagine 110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960000" y="1591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Rectangle 3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5" name="Immagine 124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3960000" y="770400"/>
            <a:ext cx="2160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6" name="Immagine 12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960000" y="1188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9" name="Picture 160" descr="Miggiano"/>
          <p:cNvPicPr>
            <a:picLocks noChangeArrowheads="1"/>
          </p:cNvPicPr>
          <p:nvPr/>
        </p:nvPicPr>
        <p:blipFill>
          <a:blip r:embed="rId8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001600"/>
            <a:ext cx="2160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2" name="Immagine 131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960000" y="2412000"/>
            <a:ext cx="244800" cy="3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3" name="Picture 174" descr="FrasnelliAlfredo"/>
          <p:cNvPicPr>
            <a:picLocks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822400"/>
            <a:ext cx="244800" cy="31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6" name="Immagine 135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2328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190" descr="HaeusulMariaCristina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643200"/>
            <a:ext cx="244800" cy="324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8" name="Picture 180" descr="ScafutoAntonio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4640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1" name="Immagine 14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4053600"/>
            <a:ext cx="244800" cy="31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4" name="Immagine 143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874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5109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7" name="Picture 158" descr="MussiBruno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2848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0" name="Picture 194" descr="TodescoMauro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702400"/>
            <a:ext cx="244800" cy="31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3" name="Picture 204" descr="SemidoppioPaolo"/>
          <p:cNvPicPr>
            <a:picLocks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61056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771554"/>
      </p:ext>
    </p:extLst>
  </p:cSld>
  <p:clrMapOvr>
    <a:masterClrMapping/>
  </p:clrMapOvr>
  <p:transition spd="med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000"/>
                            </p:stCondLst>
                            <p:childTnLst>
                              <p:par>
                                <p:cTn id="28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9750"/>
                            </p:stCondLst>
                            <p:childTnLst>
                              <p:par>
                                <p:cTn id="31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98" grpId="0"/>
      <p:bldP spid="102" grpId="0"/>
      <p:bldP spid="103" grpId="0" animBg="1"/>
      <p:bldP spid="105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  <p:bldP spid="15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07916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2050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07916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67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07916" y="2750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07916" y="3160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09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07916" y="35712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07916" y="39816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2400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2400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2400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8" name="Text Box 62"/>
          <p:cNvSpPr txBox="1">
            <a:spLocks noChangeArrowheads="1"/>
          </p:cNvSpPr>
          <p:nvPr/>
        </p:nvSpPr>
        <p:spPr bwMode="auto">
          <a:xfrm>
            <a:off x="3240000" y="56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62"/>
          <p:cNvSpPr txBox="1">
            <a:spLocks noChangeArrowheads="1"/>
          </p:cNvSpPr>
          <p:nvPr/>
        </p:nvSpPr>
        <p:spPr bwMode="auto">
          <a:xfrm>
            <a:off x="3240000" y="60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Rectangle 3"/>
          <p:cNvSpPr>
            <a:spLocks noChangeArrowheads="1"/>
          </p:cNvSpPr>
          <p:nvPr/>
        </p:nvSpPr>
        <p:spPr bwMode="auto">
          <a:xfrm>
            <a:off x="3960000" y="6105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4140006" y="60336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4"/>
          <p:cNvSpPr txBox="1">
            <a:spLocks noChangeArrowheads="1"/>
          </p:cNvSpPr>
          <p:nvPr/>
        </p:nvSpPr>
        <p:spPr bwMode="auto">
          <a:xfrm>
            <a:off x="7668000" y="6033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AutoShape 87"/>
          <p:cNvSpPr>
            <a:spLocks noChangeArrowheads="1"/>
          </p:cNvSpPr>
          <p:nvPr/>
        </p:nvSpPr>
        <p:spPr bwMode="auto">
          <a:xfrm>
            <a:off x="9280923" y="62781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Rectangle 3"/>
          <p:cNvSpPr>
            <a:spLocks noChangeArrowheads="1"/>
          </p:cNvSpPr>
          <p:nvPr/>
        </p:nvSpPr>
        <p:spPr bwMode="auto">
          <a:xfrm>
            <a:off x="3960000" y="5695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2066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16861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168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Fecchio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3"/>
          <p:cNvSpPr txBox="1">
            <a:spLocks noChangeArrowheads="1"/>
          </p:cNvSpPr>
          <p:nvPr/>
        </p:nvSpPr>
        <p:spPr bwMode="auto">
          <a:xfrm>
            <a:off x="4161774" y="5623200"/>
            <a:ext cx="2846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4"/>
          <p:cNvSpPr txBox="1">
            <a:spLocks noChangeArrowheads="1"/>
          </p:cNvSpPr>
          <p:nvPr/>
        </p:nvSpPr>
        <p:spPr bwMode="auto">
          <a:xfrm>
            <a:off x="7668000" y="5623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9" name="Immagine 78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7704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192" descr="SpiccaPaol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0016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Immagine 80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591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3" name="Picture 184" descr="Ossanna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Immagine 84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960000" y="2822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6" name="Immagine 85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643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7" name="Immagine 86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232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8" name="Picture 188" descr="GrimaldiAntonio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9"/>
          <a:stretch>
            <a:fillRect/>
          </a:stretch>
        </p:blipFill>
        <p:spPr bwMode="auto">
          <a:xfrm>
            <a:off x="3960000" y="48744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Immagine 88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464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1" name="Immagine 90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0536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2" name="Immagine 91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61056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4" name="Picture 122" descr="Todesco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5702400"/>
            <a:ext cx="244800" cy="324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Immagine 94"/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284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3" name="Immagine 92"/>
          <p:cNvPicPr>
            <a:picLocks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188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51125508"/>
      </p:ext>
    </p:extLst>
  </p:cSld>
  <p:clrMapOvr>
    <a:masterClrMapping/>
  </p:clrMapOvr>
  <p:transition spd="med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000"/>
                            </p:stCondLst>
                            <p:childTnLst>
                              <p:par>
                                <p:cTn id="28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9750"/>
                            </p:stCondLst>
                            <p:childTnLst>
                              <p:par>
                                <p:cTn id="312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98" grpId="0"/>
      <p:bldP spid="102" grpId="0"/>
      <p:bldP spid="103" grpId="0" animBg="1"/>
      <p:bldP spid="105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  <p:bldP spid="1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379" y="58343"/>
            <a:ext cx="785813" cy="485775"/>
          </a:xfrm>
          <a:prstGeom prst="rect">
            <a:avLst/>
          </a:prstGeom>
          <a:effectLst>
            <a:glow rad="25400">
              <a:srgbClr val="000000"/>
            </a:glow>
          </a:effectLst>
        </p:spPr>
      </p:pic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3207916" y="6984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960000" y="770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40000" y="6984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7668000" y="698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207916" y="1108800"/>
            <a:ext cx="627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62"/>
          <p:cNvSpPr txBox="1">
            <a:spLocks noChangeArrowheads="1"/>
          </p:cNvSpPr>
          <p:nvPr/>
        </p:nvSpPr>
        <p:spPr bwMode="auto">
          <a:xfrm>
            <a:off x="3240000" y="1519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3960000" y="1591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4140000" y="1519200"/>
            <a:ext cx="35251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7668000" y="1519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62"/>
          <p:cNvSpPr txBox="1">
            <a:spLocks noChangeArrowheads="1"/>
          </p:cNvSpPr>
          <p:nvPr/>
        </p:nvSpPr>
        <p:spPr bwMode="auto">
          <a:xfrm>
            <a:off x="3240000" y="1929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62"/>
          <p:cNvSpPr txBox="1">
            <a:spLocks noChangeArrowheads="1"/>
          </p:cNvSpPr>
          <p:nvPr/>
        </p:nvSpPr>
        <p:spPr bwMode="auto">
          <a:xfrm>
            <a:off x="3240000" y="23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960000" y="2412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4140000" y="2340000"/>
            <a:ext cx="20792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668000" y="2340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62"/>
          <p:cNvSpPr txBox="1">
            <a:spLocks noChangeArrowheads="1"/>
          </p:cNvSpPr>
          <p:nvPr/>
        </p:nvSpPr>
        <p:spPr bwMode="auto">
          <a:xfrm>
            <a:off x="3207916" y="27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62"/>
          <p:cNvSpPr txBox="1">
            <a:spLocks noChangeArrowheads="1"/>
          </p:cNvSpPr>
          <p:nvPr/>
        </p:nvSpPr>
        <p:spPr bwMode="auto">
          <a:xfrm>
            <a:off x="3207916" y="31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Rectangle 3"/>
          <p:cNvSpPr>
            <a:spLocks noChangeArrowheads="1"/>
          </p:cNvSpPr>
          <p:nvPr/>
        </p:nvSpPr>
        <p:spPr bwMode="auto">
          <a:xfrm>
            <a:off x="3960000" y="323109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7668000" y="3160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4140000" y="31608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62"/>
          <p:cNvSpPr txBox="1">
            <a:spLocks noChangeArrowheads="1"/>
          </p:cNvSpPr>
          <p:nvPr/>
        </p:nvSpPr>
        <p:spPr bwMode="auto">
          <a:xfrm>
            <a:off x="3207916" y="35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Rectangle 3"/>
          <p:cNvSpPr>
            <a:spLocks noChangeArrowheads="1"/>
          </p:cNvSpPr>
          <p:nvPr/>
        </p:nvSpPr>
        <p:spPr bwMode="auto">
          <a:xfrm>
            <a:off x="3960000" y="36432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3"/>
          <p:cNvSpPr txBox="1">
            <a:spLocks noChangeArrowheads="1"/>
          </p:cNvSpPr>
          <p:nvPr/>
        </p:nvSpPr>
        <p:spPr bwMode="auto">
          <a:xfrm>
            <a:off x="4140000" y="3571200"/>
            <a:ext cx="19713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Tosini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4"/>
          <p:cNvSpPr txBox="1">
            <a:spLocks noChangeArrowheads="1"/>
          </p:cNvSpPr>
          <p:nvPr/>
        </p:nvSpPr>
        <p:spPr bwMode="auto">
          <a:xfrm>
            <a:off x="7668000" y="35712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62"/>
          <p:cNvSpPr txBox="1">
            <a:spLocks noChangeArrowheads="1"/>
          </p:cNvSpPr>
          <p:nvPr/>
        </p:nvSpPr>
        <p:spPr bwMode="auto">
          <a:xfrm>
            <a:off x="3207916" y="39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62"/>
          <p:cNvSpPr txBox="1">
            <a:spLocks noChangeArrowheads="1"/>
          </p:cNvSpPr>
          <p:nvPr/>
        </p:nvSpPr>
        <p:spPr bwMode="auto">
          <a:xfrm>
            <a:off x="3240000" y="43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4" name="Text Box 62"/>
          <p:cNvSpPr txBox="1">
            <a:spLocks noChangeArrowheads="1"/>
          </p:cNvSpPr>
          <p:nvPr/>
        </p:nvSpPr>
        <p:spPr bwMode="auto">
          <a:xfrm>
            <a:off x="3240000" y="48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62"/>
          <p:cNvSpPr txBox="1">
            <a:spLocks noChangeArrowheads="1"/>
          </p:cNvSpPr>
          <p:nvPr/>
        </p:nvSpPr>
        <p:spPr bwMode="auto">
          <a:xfrm>
            <a:off x="3240000" y="52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6" name="Rectangle 3"/>
          <p:cNvSpPr>
            <a:spLocks noChangeArrowheads="1"/>
          </p:cNvSpPr>
          <p:nvPr/>
        </p:nvSpPr>
        <p:spPr bwMode="auto">
          <a:xfrm>
            <a:off x="3960000" y="1179472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Rectangle 3"/>
          <p:cNvSpPr>
            <a:spLocks noChangeArrowheads="1"/>
          </p:cNvSpPr>
          <p:nvPr/>
        </p:nvSpPr>
        <p:spPr bwMode="auto">
          <a:xfrm>
            <a:off x="3960000" y="2001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Rectangle 3"/>
          <p:cNvSpPr>
            <a:spLocks noChangeArrowheads="1"/>
          </p:cNvSpPr>
          <p:nvPr/>
        </p:nvSpPr>
        <p:spPr bwMode="auto">
          <a:xfrm>
            <a:off x="3960000" y="2822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Rectangle 3"/>
          <p:cNvSpPr>
            <a:spLocks noChangeArrowheads="1"/>
          </p:cNvSpPr>
          <p:nvPr/>
        </p:nvSpPr>
        <p:spPr bwMode="auto">
          <a:xfrm>
            <a:off x="3960000" y="40536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1" name="Rectangle 3"/>
          <p:cNvSpPr>
            <a:spLocks noChangeArrowheads="1"/>
          </p:cNvSpPr>
          <p:nvPr/>
        </p:nvSpPr>
        <p:spPr bwMode="auto">
          <a:xfrm>
            <a:off x="3960000" y="44640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Rectangle 3"/>
          <p:cNvSpPr>
            <a:spLocks noChangeArrowheads="1"/>
          </p:cNvSpPr>
          <p:nvPr/>
        </p:nvSpPr>
        <p:spPr bwMode="auto">
          <a:xfrm>
            <a:off x="3960000" y="48744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Rectangle 3"/>
          <p:cNvSpPr>
            <a:spLocks noChangeArrowheads="1"/>
          </p:cNvSpPr>
          <p:nvPr/>
        </p:nvSpPr>
        <p:spPr bwMode="auto">
          <a:xfrm>
            <a:off x="3960000" y="5284800"/>
            <a:ext cx="4320000" cy="32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3"/>
          <p:cNvSpPr txBox="1">
            <a:spLocks noChangeArrowheads="1"/>
          </p:cNvSpPr>
          <p:nvPr/>
        </p:nvSpPr>
        <p:spPr bwMode="auto">
          <a:xfrm>
            <a:off x="4140000" y="1108800"/>
            <a:ext cx="24113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Daccordo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8" name="Text Box 4"/>
          <p:cNvSpPr txBox="1">
            <a:spLocks noChangeArrowheads="1"/>
          </p:cNvSpPr>
          <p:nvPr/>
        </p:nvSpPr>
        <p:spPr bwMode="auto">
          <a:xfrm>
            <a:off x="7668000" y="1108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0" name="Text Box 3"/>
          <p:cNvSpPr txBox="1">
            <a:spLocks noChangeArrowheads="1"/>
          </p:cNvSpPr>
          <p:nvPr/>
        </p:nvSpPr>
        <p:spPr bwMode="auto">
          <a:xfrm>
            <a:off x="4140000" y="1929600"/>
            <a:ext cx="18560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Sobti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Palak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1" name="Text Box 4"/>
          <p:cNvSpPr txBox="1">
            <a:spLocks noChangeArrowheads="1"/>
          </p:cNvSpPr>
          <p:nvPr/>
        </p:nvSpPr>
        <p:spPr bwMode="auto">
          <a:xfrm>
            <a:off x="7668000" y="1925386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4" name="Text Box 3"/>
          <p:cNvSpPr txBox="1">
            <a:spLocks noChangeArrowheads="1"/>
          </p:cNvSpPr>
          <p:nvPr/>
        </p:nvSpPr>
        <p:spPr bwMode="auto">
          <a:xfrm>
            <a:off x="4140000" y="2750400"/>
            <a:ext cx="2200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4"/>
          <p:cNvSpPr txBox="1">
            <a:spLocks noChangeArrowheads="1"/>
          </p:cNvSpPr>
          <p:nvPr/>
        </p:nvSpPr>
        <p:spPr bwMode="auto">
          <a:xfrm>
            <a:off x="7668000" y="2750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3"/>
          <p:cNvSpPr txBox="1">
            <a:spLocks noChangeArrowheads="1"/>
          </p:cNvSpPr>
          <p:nvPr/>
        </p:nvSpPr>
        <p:spPr bwMode="auto">
          <a:xfrm>
            <a:off x="4140000" y="3981600"/>
            <a:ext cx="23805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Oskar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4"/>
          <p:cNvSpPr txBox="1">
            <a:spLocks noChangeArrowheads="1"/>
          </p:cNvSpPr>
          <p:nvPr/>
        </p:nvSpPr>
        <p:spPr bwMode="auto">
          <a:xfrm>
            <a:off x="7668000" y="39816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3"/>
          <p:cNvSpPr txBox="1">
            <a:spLocks noChangeArrowheads="1"/>
          </p:cNvSpPr>
          <p:nvPr/>
        </p:nvSpPr>
        <p:spPr bwMode="auto">
          <a:xfrm>
            <a:off x="4132746" y="4392000"/>
            <a:ext cx="24500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4"/>
          <p:cNvSpPr txBox="1">
            <a:spLocks noChangeArrowheads="1"/>
          </p:cNvSpPr>
          <p:nvPr/>
        </p:nvSpPr>
        <p:spPr bwMode="auto">
          <a:xfrm>
            <a:off x="7668000" y="43920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3"/>
          <p:cNvSpPr txBox="1">
            <a:spLocks noChangeArrowheads="1"/>
          </p:cNvSpPr>
          <p:nvPr/>
        </p:nvSpPr>
        <p:spPr bwMode="auto">
          <a:xfrm>
            <a:off x="4140000" y="4802400"/>
            <a:ext cx="20110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Pabst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4"/>
          <p:cNvSpPr txBox="1">
            <a:spLocks noChangeArrowheads="1"/>
          </p:cNvSpPr>
          <p:nvPr/>
        </p:nvSpPr>
        <p:spPr bwMode="auto">
          <a:xfrm>
            <a:off x="7668000" y="48024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3"/>
          <p:cNvSpPr txBox="1">
            <a:spLocks noChangeArrowheads="1"/>
          </p:cNvSpPr>
          <p:nvPr/>
        </p:nvSpPr>
        <p:spPr bwMode="auto">
          <a:xfrm>
            <a:off x="4140000" y="5212800"/>
            <a:ext cx="245515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Zoeschg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4"/>
          <p:cNvSpPr txBox="1">
            <a:spLocks noChangeArrowheads="1"/>
          </p:cNvSpPr>
          <p:nvPr/>
        </p:nvSpPr>
        <p:spPr bwMode="auto">
          <a:xfrm>
            <a:off x="7668000" y="5212800"/>
            <a:ext cx="550151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6" name="Immagine 95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0016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7" name="Immagine 96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188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9" name="Immagine 98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1591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0" name="Immagine 99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2822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1" name="Picture 106" descr="BoattoPaolo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24120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Immagine 103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36432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7" name="Immagine 106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32328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Immagine 108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8744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0" name="Immagine 109"/>
          <p:cNvPicPr>
            <a:picLocks/>
          </p:cNvPicPr>
          <p:nvPr/>
        </p:nvPicPr>
        <p:blipFill>
          <a:blip r:embed="rId13"/>
          <a:stretch>
            <a:fillRect/>
          </a:stretch>
        </p:blipFill>
        <p:spPr>
          <a:xfrm>
            <a:off x="3960000" y="44640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1" name="Immagine 110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52848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2" name="Immagine 111"/>
          <p:cNvPicPr>
            <a:picLocks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000" y="4053600"/>
            <a:ext cx="244800" cy="324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8" name="Picture 178" descr="ZanellatiAdeno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000" y="770400"/>
            <a:ext cx="244800" cy="324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762331"/>
      </p:ext>
    </p:extLst>
  </p:cSld>
  <p:clrMapOvr>
    <a:masterClrMapping/>
  </p:clrMapOvr>
  <p:transition spd="med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7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5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250"/>
                            </p:stCondLst>
                            <p:childTnLst>
                              <p:par>
                                <p:cTn id="174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6000"/>
                            </p:stCondLst>
                            <p:childTnLst>
                              <p:par>
                                <p:cTn id="197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20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7500"/>
                            </p:stCondLst>
                            <p:childTnLst>
                              <p:par>
                                <p:cTn id="243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6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6" grpId="0"/>
      <p:bldP spid="18" grpId="0"/>
      <p:bldP spid="23" grpId="0"/>
      <p:bldP spid="24" grpId="0" animBg="1"/>
      <p:bldP spid="26" grpId="0"/>
      <p:bldP spid="35" grpId="0"/>
      <p:bldP spid="45" grpId="0"/>
      <p:bldP spid="46" grpId="0" animBg="1"/>
      <p:bldP spid="49" grpId="0"/>
      <p:bldP spid="52" grpId="0"/>
      <p:bldP spid="58" grpId="0"/>
      <p:bldP spid="60" grpId="0" animBg="1"/>
      <p:bldP spid="62" grpId="0"/>
      <p:bldP spid="65" grpId="0"/>
      <p:bldP spid="66" grpId="0"/>
      <p:bldP spid="67" grpId="0" animBg="1"/>
      <p:bldP spid="69" grpId="0"/>
      <p:bldP spid="72" grpId="0"/>
      <p:bldP spid="78" grpId="0"/>
      <p:bldP spid="84" grpId="0"/>
      <p:bldP spid="90" grpId="0"/>
      <p:bldP spid="116" grpId="0" animBg="1"/>
      <p:bldP spid="117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7" grpId="0"/>
      <p:bldP spid="130" grpId="0"/>
      <p:bldP spid="134" grpId="0"/>
      <p:bldP spid="139" grpId="0"/>
      <p:bldP spid="142" grpId="0"/>
      <p:bldP spid="145" grpId="0"/>
      <p:bldP spid="14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9" name="Text Box 5"/>
          <p:cNvSpPr txBox="1">
            <a:spLocks noChangeArrowheads="1"/>
          </p:cNvSpPr>
          <p:nvPr/>
        </p:nvSpPr>
        <p:spPr bwMode="auto">
          <a:xfrm>
            <a:off x="4136048" y="290335"/>
            <a:ext cx="389561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Questi i  </a:t>
            </a:r>
            <a:r>
              <a:rPr lang="it-IT" altLang="it-IT" sz="32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primi </a:t>
            </a: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40…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…e gli altri? </a:t>
            </a:r>
            <a:endParaRPr lang="it-IT" altLang="it-IT" sz="32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2391" name="Text Box 7"/>
          <p:cNvSpPr txBox="1">
            <a:spLocks noChangeArrowheads="1"/>
          </p:cNvSpPr>
          <p:nvPr/>
        </p:nvSpPr>
        <p:spPr bwMode="auto">
          <a:xfrm>
            <a:off x="2444103" y="1509928"/>
            <a:ext cx="7329379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 più e chi meno tutti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hanno fatto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potevano e meriterebbero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loro di </a:t>
            </a:r>
            <a:r>
              <a:rPr lang="it-IT" altLang="it-IT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essere </a:t>
            </a: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menzionati,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ma non c’è né tempo né spazio.</a:t>
            </a:r>
            <a:endParaRPr lang="it-IT" altLang="it-IT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2388" name="Text Box 4"/>
          <p:cNvSpPr txBox="1">
            <a:spLocks noChangeArrowheads="1"/>
          </p:cNvSpPr>
          <p:nvPr/>
        </p:nvSpPr>
        <p:spPr bwMode="auto">
          <a:xfrm>
            <a:off x="1799430" y="1582031"/>
            <a:ext cx="85943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 la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 dei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fatti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prosegue con altri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88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</a:t>
            </a:r>
            <a:r>
              <a:rPr lang="it-IT" altLang="it-IT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a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presenti sui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campi di gara.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770" y="3825082"/>
            <a:ext cx="1130468" cy="126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592" y="5418350"/>
            <a:ext cx="1753044" cy="126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5526"/>
      </p:ext>
    </p:extLst>
  </p:cSld>
  <p:clrMapOvr>
    <a:masterClrMapping/>
  </p:clrMapOvr>
  <p:transition spd="slow" advTm="1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2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89" grpId="0"/>
      <p:bldP spid="272391" grpId="0"/>
      <p:bldP spid="272391" grpId="1"/>
      <p:bldP spid="27238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1987681" y="404813"/>
            <a:ext cx="8251169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 per quanto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riguarda la classifica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cronometraggio</a:t>
            </a: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653" name="Picture 5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048251"/>
            <a:ext cx="1268016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936207" y="4154091"/>
            <a:ext cx="4373313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5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53525" y="1913335"/>
            <a:ext cx="592784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poi c’è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quella particolare 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chi si dedica alla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aborazione dei dati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778452" y="3504010"/>
            <a:ext cx="29422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vale a dire dei</a:t>
            </a:r>
            <a:endParaRPr lang="it-IT" altLang="it-IT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14301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27652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44" descr="MCj044045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7" y="80962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3600000" y="72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24000" y="64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128000" y="6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56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3600000" y="117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924000" y="1098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128000" y="10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3600000" y="16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888000" y="1548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128000" y="15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600000" y="20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888000" y="1998000"/>
            <a:ext cx="20556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7128000" y="19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3600000" y="25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Picture 48" descr="ZanellaClaudi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5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888000" y="244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128000" y="24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3600000" y="29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Picture 54" descr="Miggiano"/>
          <p:cNvPicPr>
            <a:picLocks noChangeArrowheads="1"/>
          </p:cNvPicPr>
          <p:nvPr/>
        </p:nvPicPr>
        <p:blipFill>
          <a:blip r:embed="rId6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11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3888000" y="289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7128000" y="28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Rectangle 10"/>
          <p:cNvSpPr>
            <a:spLocks noChangeArrowheads="1"/>
          </p:cNvSpPr>
          <p:nvPr/>
        </p:nvSpPr>
        <p:spPr bwMode="auto">
          <a:xfrm>
            <a:off x="3600000" y="34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3888000" y="334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7128000" y="33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3600000" y="38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3888000" y="3798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7128000" y="37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Rectangle 10"/>
          <p:cNvSpPr>
            <a:spLocks noChangeArrowheads="1"/>
          </p:cNvSpPr>
          <p:nvPr/>
        </p:nvSpPr>
        <p:spPr bwMode="auto">
          <a:xfrm>
            <a:off x="3600000" y="43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2" name="Picture 51" descr="BettiniSilvan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1698"/>
          <a:stretch>
            <a:fillRect/>
          </a:stretch>
        </p:blipFill>
        <p:spPr bwMode="auto">
          <a:xfrm>
            <a:off x="3600000" y="29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3924000" y="424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7128000" y="42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Rectangle 10"/>
          <p:cNvSpPr>
            <a:spLocks noChangeArrowheads="1"/>
          </p:cNvSpPr>
          <p:nvPr/>
        </p:nvSpPr>
        <p:spPr bwMode="auto">
          <a:xfrm>
            <a:off x="3600000" y="47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Immagine 45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387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5400">
              <a:srgbClr val="000000"/>
            </a:glow>
          </a:effectLst>
        </p:spPr>
      </p:pic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3888000" y="46980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4"/>
          <p:cNvSpPr txBox="1">
            <a:spLocks noChangeArrowheads="1"/>
          </p:cNvSpPr>
          <p:nvPr/>
        </p:nvSpPr>
        <p:spPr bwMode="auto">
          <a:xfrm>
            <a:off x="7128000" y="46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600000" y="52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3888000" y="51480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7128000" y="51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3600000" y="56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3888000" y="5598000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Piok Lukas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128000" y="55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10"/>
          <p:cNvSpPr>
            <a:spLocks noChangeArrowheads="1"/>
          </p:cNvSpPr>
          <p:nvPr/>
        </p:nvSpPr>
        <p:spPr bwMode="auto">
          <a:xfrm>
            <a:off x="3600000" y="61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8" name="Picture 58" descr="Piok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r="3093"/>
          <a:stretch>
            <a:fillRect/>
          </a:stretch>
        </p:blipFill>
        <p:spPr bwMode="auto">
          <a:xfrm>
            <a:off x="3600000" y="56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 Box 3"/>
          <p:cNvSpPr txBox="1">
            <a:spLocks noChangeArrowheads="1"/>
          </p:cNvSpPr>
          <p:nvPr/>
        </p:nvSpPr>
        <p:spPr bwMode="auto">
          <a:xfrm>
            <a:off x="3924000" y="6048000"/>
            <a:ext cx="24254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Savoi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Graziano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4"/>
          <p:cNvSpPr txBox="1">
            <a:spLocks noChangeArrowheads="1"/>
          </p:cNvSpPr>
          <p:nvPr/>
        </p:nvSpPr>
        <p:spPr bwMode="auto">
          <a:xfrm>
            <a:off x="7128000" y="60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2" name="Immagine 6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00000" y="2070000"/>
            <a:ext cx="273573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3" name="Immagine 62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3600000" y="162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0000" y="720000"/>
            <a:ext cx="272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6" name="Picture 47" descr="BergamoAlberto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858"/>
          <a:stretch>
            <a:fillRect/>
          </a:stretch>
        </p:blipFill>
        <p:spPr bwMode="auto">
          <a:xfrm>
            <a:off x="3600000" y="34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54" descr="PappalardoSalvatore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47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1" descr="AmbachAnton"/>
          <p:cNvPicPr>
            <a:picLocks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 b="2522"/>
          <a:stretch>
            <a:fillRect/>
          </a:stretch>
        </p:blipFill>
        <p:spPr bwMode="auto">
          <a:xfrm>
            <a:off x="3600000" y="52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6120000"/>
            <a:ext cx="273913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0" name="Immagine 6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4320000"/>
            <a:ext cx="272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5" name="Text Box 2"/>
          <p:cNvSpPr txBox="1">
            <a:spLocks noChangeArrowheads="1"/>
          </p:cNvSpPr>
          <p:nvPr/>
        </p:nvSpPr>
        <p:spPr bwMode="auto">
          <a:xfrm>
            <a:off x="7965640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2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887481"/>
      </p:ext>
    </p:extLst>
  </p:cSld>
  <p:clrMapOvr>
    <a:masterClrMapping/>
  </p:clrMapOvr>
  <p:transition advTm="9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 animBg="1"/>
      <p:bldP spid="15" grpId="0"/>
      <p:bldP spid="16" grpId="0"/>
      <p:bldP spid="17" grpId="0" animBg="1"/>
      <p:bldP spid="19" grpId="0"/>
      <p:bldP spid="20" grpId="0"/>
      <p:bldP spid="21" grpId="0" animBg="1"/>
      <p:bldP spid="23" grpId="0"/>
      <p:bldP spid="24" grpId="0"/>
      <p:bldP spid="25" grpId="0" animBg="1"/>
      <p:bldP spid="27" grpId="0"/>
      <p:bldP spid="28" grpId="0"/>
      <p:bldP spid="29" grpId="0" animBg="1"/>
      <p:bldP spid="31" grpId="0"/>
      <p:bldP spid="32" grpId="0"/>
      <p:bldP spid="33" grpId="0" animBg="1"/>
      <p:bldP spid="35" grpId="0"/>
      <p:bldP spid="36" grpId="0"/>
      <p:bldP spid="37" grpId="0" animBg="1"/>
      <p:bldP spid="39" grpId="0"/>
      <p:bldP spid="40" grpId="0"/>
      <p:bldP spid="41" grpId="0" animBg="1"/>
      <p:bldP spid="43" grpId="0"/>
      <p:bldP spid="44" grpId="0"/>
      <p:bldP spid="45" grpId="0" animBg="1"/>
      <p:bldP spid="47" grpId="0"/>
      <p:bldP spid="48" grpId="0"/>
      <p:bldP spid="49" grpId="0" animBg="1"/>
      <p:bldP spid="51" grpId="0"/>
      <p:bldP spid="52" grpId="0"/>
      <p:bldP spid="53" grpId="0" animBg="1"/>
      <p:bldP spid="55" grpId="0"/>
      <p:bldP spid="56" grpId="0"/>
      <p:bldP spid="57" grpId="0" animBg="1"/>
      <p:bldP spid="59" grpId="0"/>
      <p:bldP spid="60" grpId="0"/>
      <p:bldP spid="65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798</Words>
  <Application>Microsoft Office PowerPoint</Application>
  <PresentationFormat>Widescreen</PresentationFormat>
  <Paragraphs>417</Paragraphs>
  <Slides>32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32</vt:i4>
      </vt:variant>
    </vt:vector>
  </HeadingPairs>
  <TitlesOfParts>
    <vt:vector size="42" baseType="lpstr">
      <vt:lpstr>Arial</vt:lpstr>
      <vt:lpstr>Arial Narrow</vt:lpstr>
      <vt:lpstr>Arial Rounded MT Bold</vt:lpstr>
      <vt:lpstr>Calibri</vt:lpstr>
      <vt:lpstr>Century Gothic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</cp:revision>
  <dcterms:created xsi:type="dcterms:W3CDTF">2020-02-08T06:14:58Z</dcterms:created>
  <dcterms:modified xsi:type="dcterms:W3CDTF">2021-02-06T15:11:47Z</dcterms:modified>
</cp:coreProperties>
</file>