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0" r:id="rId2"/>
    <p:sldMasterId id="2147483702" r:id="rId3"/>
  </p:sldMasterIdLst>
  <p:notesMasterIdLst>
    <p:notesMasterId r:id="rId31"/>
  </p:notesMasterIdLst>
  <p:sldIdLst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2" autoAdjust="0"/>
    <p:restoredTop sz="92998" autoAdjust="0"/>
  </p:normalViewPr>
  <p:slideViewPr>
    <p:cSldViewPr snapToGrid="0">
      <p:cViewPr varScale="1">
        <p:scale>
          <a:sx n="65" d="100"/>
          <a:sy n="65" d="100"/>
        </p:scale>
        <p:origin x="6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07/02/2022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763"/>
            <a:ext cx="9144000" cy="238720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1641"/>
            <a:ext cx="9144000" cy="165615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B1296-8886-4756-8198-0AD96EB355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99977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A0B5A-FC97-4367-8AF0-472EAB50BC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956447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64D11-83EF-435F-A304-427366E025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56538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6661-903C-4D71-89F8-6FB3C27E4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09762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7F73-4DDD-470C-A49C-8775D06055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01594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BCA58-6C4A-4B00-A175-E934B56459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439428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9D070-5A70-472F-8A17-1C04BEAF6C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34998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46DCC-8068-4D37-AB52-848DB4B5D02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470579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AD999-FE95-44C7-9253-4DA478C582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20379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9007F-5F09-4C44-A5C3-71225AEBED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075754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5038"/>
            <a:ext cx="2743200" cy="585073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5038"/>
            <a:ext cx="7958667" cy="585073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AF968-67D9-49C3-8F73-1329014E73E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5192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467" y="20241"/>
            <a:ext cx="12192002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8322734" y="6268641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2822" y="6034088"/>
            <a:ext cx="10461979" cy="851297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9" y="3799"/>
                <a:ext cx="993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8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9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9" y="3866"/>
                <a:ext cx="156" cy="73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3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5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90134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447804"/>
            <a:ext cx="10972800" cy="1737122"/>
          </a:xfrm>
        </p:spPr>
        <p:txBody>
          <a:bodyPr/>
          <a:lstStyle>
            <a:lvl1pPr>
              <a:defRPr sz="405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90135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937E8-FFC8-401B-8498-95BFBAC76F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10849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11136-7DC5-44DD-AD04-4E504EF555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620777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33D2F-DA57-4516-926E-FC87FD95BEC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705196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0D81D-453A-4F72-A790-91956DA876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75902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39473-358E-4104-AD18-026005AB1C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98450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06818-F621-4BCA-9F4D-6CA7A6E2F8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578971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0F5F-6CFE-4662-94FF-E79B26B50F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62980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25BA1-31D4-45EB-9E1A-90A351C79B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4755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B579B-4A7D-4610-8474-08547F187BF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51807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19751-AD05-454B-B20A-8E1D17C17B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688460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5867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7958667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8B396-89FC-4CEB-BFF2-5DDE2C5875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0823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035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4829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8E119D7-83BB-464A-A3A4-0A9A3CEAFF14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616688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8909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09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093" name="Freeform 5"/>
          <p:cNvSpPr>
            <a:spLocks/>
          </p:cNvSpPr>
          <p:nvPr/>
        </p:nvSpPr>
        <p:spPr bwMode="hidden">
          <a:xfrm>
            <a:off x="8331200" y="6262688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0" y="6019800"/>
            <a:ext cx="10464800" cy="857250"/>
            <a:chOff x="0" y="3792"/>
            <a:chExt cx="4944" cy="540"/>
          </a:xfrm>
        </p:grpSpPr>
        <p:sp>
          <p:nvSpPr>
            <p:cNvPr id="8909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411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8909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7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9" name="Freeform 11"/>
              <p:cNvSpPr>
                <a:spLocks/>
              </p:cNvSpPr>
              <p:nvPr userDrawn="1"/>
            </p:nvSpPr>
            <p:spPr bwMode="ltGray">
              <a:xfrm>
                <a:off x="3032" y="3893"/>
                <a:ext cx="376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1" name="Freeform 13"/>
              <p:cNvSpPr>
                <a:spLocks/>
              </p:cNvSpPr>
              <p:nvPr userDrawn="1"/>
            </p:nvSpPr>
            <p:spPr bwMode="ltGray">
              <a:xfrm>
                <a:off x="2488" y="3859"/>
                <a:ext cx="40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8910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89104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5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6" name="Freeform 18"/>
            <p:cNvSpPr>
              <a:spLocks/>
            </p:cNvSpPr>
            <p:nvPr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7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8" name="Freeform 20"/>
            <p:cNvSpPr>
              <a:spLocks/>
            </p:cNvSpPr>
            <p:nvPr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9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110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4103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8911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CAFA1D5F-25C9-44AE-B2B8-78241791350B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2003577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9.png"/><Relationship Id="rId117" Type="http://schemas.openxmlformats.org/officeDocument/2006/relationships/image" Target="../media/image120.png"/><Relationship Id="rId21" Type="http://schemas.openxmlformats.org/officeDocument/2006/relationships/image" Target="../media/image24.png"/><Relationship Id="rId42" Type="http://schemas.openxmlformats.org/officeDocument/2006/relationships/image" Target="../media/image45.png"/><Relationship Id="rId47" Type="http://schemas.openxmlformats.org/officeDocument/2006/relationships/image" Target="../media/image50.png"/><Relationship Id="rId63" Type="http://schemas.openxmlformats.org/officeDocument/2006/relationships/image" Target="../media/image66.png"/><Relationship Id="rId68" Type="http://schemas.openxmlformats.org/officeDocument/2006/relationships/image" Target="../media/image71.png"/><Relationship Id="rId84" Type="http://schemas.openxmlformats.org/officeDocument/2006/relationships/image" Target="../media/image87.jpeg"/><Relationship Id="rId89" Type="http://schemas.openxmlformats.org/officeDocument/2006/relationships/image" Target="../media/image92.png"/><Relationship Id="rId112" Type="http://schemas.openxmlformats.org/officeDocument/2006/relationships/image" Target="../media/image115.jpeg"/><Relationship Id="rId133" Type="http://schemas.openxmlformats.org/officeDocument/2006/relationships/image" Target="../media/image136.png"/><Relationship Id="rId138" Type="http://schemas.openxmlformats.org/officeDocument/2006/relationships/image" Target="../media/image141.png"/><Relationship Id="rId154" Type="http://schemas.openxmlformats.org/officeDocument/2006/relationships/image" Target="../media/image4.png"/><Relationship Id="rId16" Type="http://schemas.openxmlformats.org/officeDocument/2006/relationships/image" Target="../media/image19.jpeg"/><Relationship Id="rId107" Type="http://schemas.openxmlformats.org/officeDocument/2006/relationships/image" Target="../media/image110.png"/><Relationship Id="rId11" Type="http://schemas.openxmlformats.org/officeDocument/2006/relationships/image" Target="../media/image14.jpeg"/><Relationship Id="rId32" Type="http://schemas.openxmlformats.org/officeDocument/2006/relationships/image" Target="../media/image35.png"/><Relationship Id="rId37" Type="http://schemas.openxmlformats.org/officeDocument/2006/relationships/image" Target="../media/image40.jpeg"/><Relationship Id="rId53" Type="http://schemas.openxmlformats.org/officeDocument/2006/relationships/image" Target="../media/image56.png"/><Relationship Id="rId58" Type="http://schemas.openxmlformats.org/officeDocument/2006/relationships/image" Target="../media/image61.png"/><Relationship Id="rId74" Type="http://schemas.openxmlformats.org/officeDocument/2006/relationships/image" Target="../media/image77.png"/><Relationship Id="rId79" Type="http://schemas.openxmlformats.org/officeDocument/2006/relationships/image" Target="../media/image82.png"/><Relationship Id="rId102" Type="http://schemas.openxmlformats.org/officeDocument/2006/relationships/image" Target="../media/image105.png"/><Relationship Id="rId123" Type="http://schemas.openxmlformats.org/officeDocument/2006/relationships/image" Target="../media/image126.png"/><Relationship Id="rId128" Type="http://schemas.openxmlformats.org/officeDocument/2006/relationships/image" Target="../media/image131.png"/><Relationship Id="rId144" Type="http://schemas.openxmlformats.org/officeDocument/2006/relationships/image" Target="../media/image147.png"/><Relationship Id="rId149" Type="http://schemas.openxmlformats.org/officeDocument/2006/relationships/image" Target="../media/image152.png"/><Relationship Id="rId5" Type="http://schemas.openxmlformats.org/officeDocument/2006/relationships/image" Target="../media/image8.jpeg"/><Relationship Id="rId90" Type="http://schemas.openxmlformats.org/officeDocument/2006/relationships/image" Target="../media/image93.jpeg"/><Relationship Id="rId95" Type="http://schemas.openxmlformats.org/officeDocument/2006/relationships/image" Target="../media/image98.png"/><Relationship Id="rId22" Type="http://schemas.openxmlformats.org/officeDocument/2006/relationships/image" Target="../media/image25.jpeg"/><Relationship Id="rId27" Type="http://schemas.openxmlformats.org/officeDocument/2006/relationships/image" Target="../media/image30.png"/><Relationship Id="rId43" Type="http://schemas.openxmlformats.org/officeDocument/2006/relationships/image" Target="../media/image46.png"/><Relationship Id="rId48" Type="http://schemas.openxmlformats.org/officeDocument/2006/relationships/image" Target="../media/image51.png"/><Relationship Id="rId64" Type="http://schemas.openxmlformats.org/officeDocument/2006/relationships/image" Target="../media/image67.png"/><Relationship Id="rId69" Type="http://schemas.openxmlformats.org/officeDocument/2006/relationships/image" Target="../media/image72.png"/><Relationship Id="rId113" Type="http://schemas.openxmlformats.org/officeDocument/2006/relationships/image" Target="../media/image116.jpeg"/><Relationship Id="rId118" Type="http://schemas.openxmlformats.org/officeDocument/2006/relationships/image" Target="../media/image121.png"/><Relationship Id="rId134" Type="http://schemas.openxmlformats.org/officeDocument/2006/relationships/image" Target="../media/image137.png"/><Relationship Id="rId139" Type="http://schemas.openxmlformats.org/officeDocument/2006/relationships/image" Target="../media/image142.png"/><Relationship Id="rId80" Type="http://schemas.openxmlformats.org/officeDocument/2006/relationships/image" Target="../media/image83.png"/><Relationship Id="rId85" Type="http://schemas.openxmlformats.org/officeDocument/2006/relationships/image" Target="../media/image88.png"/><Relationship Id="rId150" Type="http://schemas.openxmlformats.org/officeDocument/2006/relationships/image" Target="../media/image153.png"/><Relationship Id="rId12" Type="http://schemas.openxmlformats.org/officeDocument/2006/relationships/image" Target="../media/image15.jpe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33" Type="http://schemas.openxmlformats.org/officeDocument/2006/relationships/image" Target="../media/image36.png"/><Relationship Id="rId38" Type="http://schemas.openxmlformats.org/officeDocument/2006/relationships/image" Target="../media/image41.png"/><Relationship Id="rId46" Type="http://schemas.openxmlformats.org/officeDocument/2006/relationships/image" Target="../media/image49.jpeg"/><Relationship Id="rId59" Type="http://schemas.openxmlformats.org/officeDocument/2006/relationships/image" Target="../media/image62.png"/><Relationship Id="rId67" Type="http://schemas.openxmlformats.org/officeDocument/2006/relationships/image" Target="../media/image70.jpeg"/><Relationship Id="rId103" Type="http://schemas.openxmlformats.org/officeDocument/2006/relationships/image" Target="../media/image106.jpeg"/><Relationship Id="rId108" Type="http://schemas.openxmlformats.org/officeDocument/2006/relationships/image" Target="../media/image111.jpeg"/><Relationship Id="rId116" Type="http://schemas.openxmlformats.org/officeDocument/2006/relationships/image" Target="../media/image119.png"/><Relationship Id="rId124" Type="http://schemas.openxmlformats.org/officeDocument/2006/relationships/image" Target="../media/image127.png"/><Relationship Id="rId129" Type="http://schemas.openxmlformats.org/officeDocument/2006/relationships/image" Target="../media/image132.jpeg"/><Relationship Id="rId137" Type="http://schemas.openxmlformats.org/officeDocument/2006/relationships/image" Target="../media/image140.jpeg"/><Relationship Id="rId20" Type="http://schemas.openxmlformats.org/officeDocument/2006/relationships/image" Target="../media/image23.png"/><Relationship Id="rId41" Type="http://schemas.openxmlformats.org/officeDocument/2006/relationships/image" Target="../media/image44.png"/><Relationship Id="rId54" Type="http://schemas.openxmlformats.org/officeDocument/2006/relationships/image" Target="../media/image57.png"/><Relationship Id="rId62" Type="http://schemas.openxmlformats.org/officeDocument/2006/relationships/image" Target="../media/image65.jpeg"/><Relationship Id="rId70" Type="http://schemas.openxmlformats.org/officeDocument/2006/relationships/image" Target="../media/image73.png"/><Relationship Id="rId75" Type="http://schemas.openxmlformats.org/officeDocument/2006/relationships/image" Target="../media/image78.png"/><Relationship Id="rId83" Type="http://schemas.openxmlformats.org/officeDocument/2006/relationships/image" Target="../media/image86.jpeg"/><Relationship Id="rId88" Type="http://schemas.openxmlformats.org/officeDocument/2006/relationships/image" Target="../media/image91.png"/><Relationship Id="rId91" Type="http://schemas.openxmlformats.org/officeDocument/2006/relationships/image" Target="../media/image94.png"/><Relationship Id="rId96" Type="http://schemas.openxmlformats.org/officeDocument/2006/relationships/image" Target="../media/image99.jpeg"/><Relationship Id="rId111" Type="http://schemas.openxmlformats.org/officeDocument/2006/relationships/image" Target="../media/image114.png"/><Relationship Id="rId132" Type="http://schemas.openxmlformats.org/officeDocument/2006/relationships/image" Target="../media/image135.png"/><Relationship Id="rId140" Type="http://schemas.openxmlformats.org/officeDocument/2006/relationships/image" Target="../media/image143.jpeg"/><Relationship Id="rId145" Type="http://schemas.openxmlformats.org/officeDocument/2006/relationships/image" Target="../media/image148.png"/><Relationship Id="rId153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jpeg"/><Relationship Id="rId36" Type="http://schemas.openxmlformats.org/officeDocument/2006/relationships/image" Target="../media/image39.png"/><Relationship Id="rId49" Type="http://schemas.openxmlformats.org/officeDocument/2006/relationships/image" Target="../media/image52.png"/><Relationship Id="rId57" Type="http://schemas.openxmlformats.org/officeDocument/2006/relationships/image" Target="../media/image60.png"/><Relationship Id="rId106" Type="http://schemas.openxmlformats.org/officeDocument/2006/relationships/image" Target="../media/image109.png"/><Relationship Id="rId114" Type="http://schemas.openxmlformats.org/officeDocument/2006/relationships/image" Target="../media/image117.png"/><Relationship Id="rId119" Type="http://schemas.openxmlformats.org/officeDocument/2006/relationships/image" Target="../media/image122.png"/><Relationship Id="rId127" Type="http://schemas.openxmlformats.org/officeDocument/2006/relationships/image" Target="../media/image130.png"/><Relationship Id="rId10" Type="http://schemas.openxmlformats.org/officeDocument/2006/relationships/image" Target="../media/image13.png"/><Relationship Id="rId31" Type="http://schemas.openxmlformats.org/officeDocument/2006/relationships/image" Target="../media/image34.png"/><Relationship Id="rId44" Type="http://schemas.openxmlformats.org/officeDocument/2006/relationships/image" Target="../media/image47.jpeg"/><Relationship Id="rId52" Type="http://schemas.openxmlformats.org/officeDocument/2006/relationships/image" Target="../media/image55.png"/><Relationship Id="rId60" Type="http://schemas.openxmlformats.org/officeDocument/2006/relationships/image" Target="../media/image63.png"/><Relationship Id="rId65" Type="http://schemas.openxmlformats.org/officeDocument/2006/relationships/image" Target="../media/image68.png"/><Relationship Id="rId73" Type="http://schemas.openxmlformats.org/officeDocument/2006/relationships/image" Target="../media/image76.png"/><Relationship Id="rId78" Type="http://schemas.openxmlformats.org/officeDocument/2006/relationships/image" Target="../media/image81.png"/><Relationship Id="rId81" Type="http://schemas.openxmlformats.org/officeDocument/2006/relationships/image" Target="../media/image84.png"/><Relationship Id="rId86" Type="http://schemas.openxmlformats.org/officeDocument/2006/relationships/image" Target="../media/image89.png"/><Relationship Id="rId94" Type="http://schemas.openxmlformats.org/officeDocument/2006/relationships/image" Target="../media/image97.png"/><Relationship Id="rId99" Type="http://schemas.openxmlformats.org/officeDocument/2006/relationships/image" Target="../media/image102.png"/><Relationship Id="rId101" Type="http://schemas.openxmlformats.org/officeDocument/2006/relationships/image" Target="../media/image104.png"/><Relationship Id="rId122" Type="http://schemas.openxmlformats.org/officeDocument/2006/relationships/image" Target="../media/image125.png"/><Relationship Id="rId130" Type="http://schemas.openxmlformats.org/officeDocument/2006/relationships/image" Target="../media/image133.jpeg"/><Relationship Id="rId135" Type="http://schemas.openxmlformats.org/officeDocument/2006/relationships/image" Target="../media/image138.png"/><Relationship Id="rId143" Type="http://schemas.openxmlformats.org/officeDocument/2006/relationships/image" Target="../media/image146.png"/><Relationship Id="rId148" Type="http://schemas.openxmlformats.org/officeDocument/2006/relationships/image" Target="../media/image151.png"/><Relationship Id="rId151" Type="http://schemas.openxmlformats.org/officeDocument/2006/relationships/image" Target="../media/image154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3" Type="http://schemas.openxmlformats.org/officeDocument/2006/relationships/image" Target="../media/image16.jpeg"/><Relationship Id="rId18" Type="http://schemas.openxmlformats.org/officeDocument/2006/relationships/image" Target="../media/image21.png"/><Relationship Id="rId39" Type="http://schemas.openxmlformats.org/officeDocument/2006/relationships/image" Target="../media/image42.png"/><Relationship Id="rId109" Type="http://schemas.openxmlformats.org/officeDocument/2006/relationships/image" Target="../media/image112.png"/><Relationship Id="rId34" Type="http://schemas.openxmlformats.org/officeDocument/2006/relationships/image" Target="../media/image37.png"/><Relationship Id="rId50" Type="http://schemas.openxmlformats.org/officeDocument/2006/relationships/image" Target="../media/image53.png"/><Relationship Id="rId55" Type="http://schemas.openxmlformats.org/officeDocument/2006/relationships/image" Target="../media/image58.png"/><Relationship Id="rId76" Type="http://schemas.openxmlformats.org/officeDocument/2006/relationships/image" Target="../media/image79.jpeg"/><Relationship Id="rId97" Type="http://schemas.openxmlformats.org/officeDocument/2006/relationships/image" Target="../media/image100.png"/><Relationship Id="rId104" Type="http://schemas.openxmlformats.org/officeDocument/2006/relationships/image" Target="../media/image107.png"/><Relationship Id="rId120" Type="http://schemas.openxmlformats.org/officeDocument/2006/relationships/image" Target="../media/image123.png"/><Relationship Id="rId125" Type="http://schemas.openxmlformats.org/officeDocument/2006/relationships/image" Target="../media/image128.png"/><Relationship Id="rId141" Type="http://schemas.openxmlformats.org/officeDocument/2006/relationships/image" Target="../media/image144.png"/><Relationship Id="rId146" Type="http://schemas.openxmlformats.org/officeDocument/2006/relationships/image" Target="../media/image149.png"/><Relationship Id="rId7" Type="http://schemas.openxmlformats.org/officeDocument/2006/relationships/image" Target="../media/image10.png"/><Relationship Id="rId71" Type="http://schemas.openxmlformats.org/officeDocument/2006/relationships/image" Target="../media/image74.png"/><Relationship Id="rId92" Type="http://schemas.openxmlformats.org/officeDocument/2006/relationships/image" Target="../media/image95.jpeg"/><Relationship Id="rId2" Type="http://schemas.openxmlformats.org/officeDocument/2006/relationships/image" Target="../media/image5.png"/><Relationship Id="rId29" Type="http://schemas.openxmlformats.org/officeDocument/2006/relationships/image" Target="../media/image32.png"/><Relationship Id="rId24" Type="http://schemas.openxmlformats.org/officeDocument/2006/relationships/image" Target="../media/image27.jpeg"/><Relationship Id="rId40" Type="http://schemas.openxmlformats.org/officeDocument/2006/relationships/image" Target="../media/image43.jpeg"/><Relationship Id="rId45" Type="http://schemas.openxmlformats.org/officeDocument/2006/relationships/image" Target="../media/image48.png"/><Relationship Id="rId66" Type="http://schemas.openxmlformats.org/officeDocument/2006/relationships/image" Target="../media/image69.png"/><Relationship Id="rId87" Type="http://schemas.openxmlformats.org/officeDocument/2006/relationships/image" Target="../media/image90.jpeg"/><Relationship Id="rId110" Type="http://schemas.openxmlformats.org/officeDocument/2006/relationships/image" Target="../media/image113.png"/><Relationship Id="rId115" Type="http://schemas.openxmlformats.org/officeDocument/2006/relationships/image" Target="../media/image118.png"/><Relationship Id="rId131" Type="http://schemas.openxmlformats.org/officeDocument/2006/relationships/image" Target="../media/image134.jpeg"/><Relationship Id="rId136" Type="http://schemas.openxmlformats.org/officeDocument/2006/relationships/image" Target="../media/image139.png"/><Relationship Id="rId61" Type="http://schemas.openxmlformats.org/officeDocument/2006/relationships/image" Target="../media/image64.png"/><Relationship Id="rId82" Type="http://schemas.openxmlformats.org/officeDocument/2006/relationships/image" Target="../media/image85.jpeg"/><Relationship Id="rId152" Type="http://schemas.openxmlformats.org/officeDocument/2006/relationships/image" Target="../media/image155.png"/><Relationship Id="rId19" Type="http://schemas.openxmlformats.org/officeDocument/2006/relationships/image" Target="../media/image22.png"/><Relationship Id="rId14" Type="http://schemas.openxmlformats.org/officeDocument/2006/relationships/image" Target="../media/image17.png"/><Relationship Id="rId30" Type="http://schemas.openxmlformats.org/officeDocument/2006/relationships/image" Target="../media/image33.jpeg"/><Relationship Id="rId35" Type="http://schemas.openxmlformats.org/officeDocument/2006/relationships/image" Target="../media/image38.png"/><Relationship Id="rId56" Type="http://schemas.openxmlformats.org/officeDocument/2006/relationships/image" Target="../media/image59.png"/><Relationship Id="rId77" Type="http://schemas.openxmlformats.org/officeDocument/2006/relationships/image" Target="../media/image80.png"/><Relationship Id="rId100" Type="http://schemas.openxmlformats.org/officeDocument/2006/relationships/image" Target="../media/image103.png"/><Relationship Id="rId105" Type="http://schemas.openxmlformats.org/officeDocument/2006/relationships/image" Target="../media/image108.png"/><Relationship Id="rId126" Type="http://schemas.openxmlformats.org/officeDocument/2006/relationships/image" Target="../media/image129.png"/><Relationship Id="rId147" Type="http://schemas.openxmlformats.org/officeDocument/2006/relationships/image" Target="../media/image150.png"/><Relationship Id="rId8" Type="http://schemas.openxmlformats.org/officeDocument/2006/relationships/image" Target="../media/image11.jpeg"/><Relationship Id="rId51" Type="http://schemas.openxmlformats.org/officeDocument/2006/relationships/image" Target="../media/image54.png"/><Relationship Id="rId72" Type="http://schemas.openxmlformats.org/officeDocument/2006/relationships/image" Target="../media/image75.png"/><Relationship Id="rId93" Type="http://schemas.openxmlformats.org/officeDocument/2006/relationships/image" Target="../media/image96.png"/><Relationship Id="rId98" Type="http://schemas.openxmlformats.org/officeDocument/2006/relationships/image" Target="../media/image101.jpeg"/><Relationship Id="rId121" Type="http://schemas.openxmlformats.org/officeDocument/2006/relationships/image" Target="../media/image124.png"/><Relationship Id="rId142" Type="http://schemas.openxmlformats.org/officeDocument/2006/relationships/image" Target="../media/image145.jpeg"/><Relationship Id="rId3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jpeg"/><Relationship Id="rId13" Type="http://schemas.openxmlformats.org/officeDocument/2006/relationships/image" Target="../media/image166.jpeg"/><Relationship Id="rId3" Type="http://schemas.openxmlformats.org/officeDocument/2006/relationships/image" Target="../media/image4.png"/><Relationship Id="rId7" Type="http://schemas.openxmlformats.org/officeDocument/2006/relationships/image" Target="../media/image160.jpeg"/><Relationship Id="rId12" Type="http://schemas.openxmlformats.org/officeDocument/2006/relationships/image" Target="../media/image16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9.jpeg"/><Relationship Id="rId11" Type="http://schemas.openxmlformats.org/officeDocument/2006/relationships/image" Target="../media/image164.jpeg"/><Relationship Id="rId5" Type="http://schemas.openxmlformats.org/officeDocument/2006/relationships/image" Target="../media/image158.png"/><Relationship Id="rId15" Type="http://schemas.openxmlformats.org/officeDocument/2006/relationships/image" Target="../media/image168.jpeg"/><Relationship Id="rId10" Type="http://schemas.openxmlformats.org/officeDocument/2006/relationships/image" Target="../media/image163.jpeg"/><Relationship Id="rId4" Type="http://schemas.openxmlformats.org/officeDocument/2006/relationships/image" Target="../media/image157.jpeg"/><Relationship Id="rId9" Type="http://schemas.openxmlformats.org/officeDocument/2006/relationships/image" Target="../media/image162.jpeg"/><Relationship Id="rId14" Type="http://schemas.openxmlformats.org/officeDocument/2006/relationships/image" Target="../media/image16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4.jpg"/><Relationship Id="rId4" Type="http://schemas.openxmlformats.org/officeDocument/2006/relationships/image" Target="../media/image17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6.jpeg"/><Relationship Id="rId3" Type="http://schemas.openxmlformats.org/officeDocument/2006/relationships/image" Target="../media/image181.jpeg"/><Relationship Id="rId7" Type="http://schemas.openxmlformats.org/officeDocument/2006/relationships/image" Target="../media/image185.jpeg"/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84.png"/><Relationship Id="rId5" Type="http://schemas.openxmlformats.org/officeDocument/2006/relationships/image" Target="../media/image183.jpeg"/><Relationship Id="rId10" Type="http://schemas.openxmlformats.org/officeDocument/2006/relationships/image" Target="../media/image188.jpeg"/><Relationship Id="rId4" Type="http://schemas.openxmlformats.org/officeDocument/2006/relationships/image" Target="../media/image182.jpeg"/><Relationship Id="rId9" Type="http://schemas.openxmlformats.org/officeDocument/2006/relationships/image" Target="../media/image18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54" name="Picture 10" descr="DSCN4370M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35731"/>
            <a:ext cx="4752975" cy="356354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55" name="Text Box 11"/>
          <p:cNvSpPr txBox="1">
            <a:spLocks noChangeArrowheads="1"/>
          </p:cNvSpPr>
          <p:nvPr/>
        </p:nvSpPr>
        <p:spPr bwMode="auto">
          <a:xfrm>
            <a:off x="3665375" y="4131469"/>
            <a:ext cx="476123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 conclusione dei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risultati che abbiamo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appena visto, vediamo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chi sono gli artefici</a:t>
            </a:r>
          </a:p>
        </p:txBody>
      </p:sp>
      <p:sp>
        <p:nvSpPr>
          <p:cNvPr id="185356" name="AutoShape 12"/>
          <p:cNvSpPr>
            <a:spLocks noChangeArrowheads="1"/>
          </p:cNvSpPr>
          <p:nvPr/>
        </p:nvSpPr>
        <p:spPr bwMode="auto">
          <a:xfrm>
            <a:off x="3929062" y="3374232"/>
            <a:ext cx="539354" cy="270272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8" name="AutoShape 14"/>
          <p:cNvSpPr>
            <a:spLocks noChangeArrowheads="1"/>
          </p:cNvSpPr>
          <p:nvPr/>
        </p:nvSpPr>
        <p:spPr bwMode="auto">
          <a:xfrm>
            <a:off x="4198144" y="3348038"/>
            <a:ext cx="539354" cy="296466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9" name="AutoShape 15"/>
          <p:cNvSpPr>
            <a:spLocks noChangeArrowheads="1"/>
          </p:cNvSpPr>
          <p:nvPr/>
        </p:nvSpPr>
        <p:spPr bwMode="auto">
          <a:xfrm>
            <a:off x="4468416" y="3320654"/>
            <a:ext cx="539353" cy="323850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0" name="AutoShape 16"/>
          <p:cNvSpPr>
            <a:spLocks noChangeArrowheads="1"/>
          </p:cNvSpPr>
          <p:nvPr/>
        </p:nvSpPr>
        <p:spPr bwMode="auto">
          <a:xfrm>
            <a:off x="4738687" y="3293269"/>
            <a:ext cx="539354" cy="351235"/>
          </a:xfrm>
          <a:prstGeom prst="cube">
            <a:avLst>
              <a:gd name="adj" fmla="val 25000"/>
            </a:avLst>
          </a:prstGeom>
          <a:solidFill>
            <a:srgbClr val="FF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2" name="AutoShape 18"/>
          <p:cNvSpPr>
            <a:spLocks noChangeArrowheads="1"/>
          </p:cNvSpPr>
          <p:nvPr/>
        </p:nvSpPr>
        <p:spPr bwMode="auto">
          <a:xfrm>
            <a:off x="5007769" y="3267075"/>
            <a:ext cx="539354" cy="377429"/>
          </a:xfrm>
          <a:prstGeom prst="cube">
            <a:avLst>
              <a:gd name="adj" fmla="val 25000"/>
            </a:avLst>
          </a:prstGeom>
          <a:solidFill>
            <a:srgbClr val="00CC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3" name="AutoShape 19"/>
          <p:cNvSpPr>
            <a:spLocks noChangeArrowheads="1"/>
          </p:cNvSpPr>
          <p:nvPr/>
        </p:nvSpPr>
        <p:spPr bwMode="auto">
          <a:xfrm>
            <a:off x="5278041" y="3239691"/>
            <a:ext cx="539353" cy="4048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4" name="AutoShape 20"/>
          <p:cNvSpPr>
            <a:spLocks noChangeArrowheads="1"/>
          </p:cNvSpPr>
          <p:nvPr/>
        </p:nvSpPr>
        <p:spPr bwMode="auto">
          <a:xfrm>
            <a:off x="5548312" y="3212307"/>
            <a:ext cx="539354" cy="432197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5" name="AutoShape 21"/>
          <p:cNvSpPr>
            <a:spLocks noChangeArrowheads="1"/>
          </p:cNvSpPr>
          <p:nvPr/>
        </p:nvSpPr>
        <p:spPr bwMode="auto">
          <a:xfrm>
            <a:off x="5817394" y="3186113"/>
            <a:ext cx="539354" cy="458391"/>
          </a:xfrm>
          <a:prstGeom prst="cube">
            <a:avLst>
              <a:gd name="adj" fmla="val 25000"/>
            </a:avLst>
          </a:prstGeom>
          <a:solidFill>
            <a:srgbClr val="FFCC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6" name="AutoShape 22"/>
          <p:cNvSpPr>
            <a:spLocks noChangeArrowheads="1"/>
          </p:cNvSpPr>
          <p:nvPr/>
        </p:nvSpPr>
        <p:spPr bwMode="auto">
          <a:xfrm>
            <a:off x="6087666" y="3158729"/>
            <a:ext cx="539353" cy="48577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7" name="AutoShape 23"/>
          <p:cNvSpPr>
            <a:spLocks noChangeArrowheads="1"/>
          </p:cNvSpPr>
          <p:nvPr/>
        </p:nvSpPr>
        <p:spPr bwMode="auto">
          <a:xfrm>
            <a:off x="6357937" y="3131344"/>
            <a:ext cx="539354" cy="513160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8" name="AutoShape 24"/>
          <p:cNvSpPr>
            <a:spLocks noChangeArrowheads="1"/>
          </p:cNvSpPr>
          <p:nvPr/>
        </p:nvSpPr>
        <p:spPr bwMode="auto">
          <a:xfrm>
            <a:off x="6628210" y="2969419"/>
            <a:ext cx="539353" cy="675085"/>
          </a:xfrm>
          <a:prstGeom prst="cube">
            <a:avLst>
              <a:gd name="adj" fmla="val 25000"/>
            </a:avLst>
          </a:prstGeom>
          <a:solidFill>
            <a:srgbClr val="FF66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9" name="AutoShape 25"/>
          <p:cNvSpPr>
            <a:spLocks noChangeArrowheads="1"/>
          </p:cNvSpPr>
          <p:nvPr/>
        </p:nvSpPr>
        <p:spPr bwMode="auto">
          <a:xfrm>
            <a:off x="6897291" y="2700338"/>
            <a:ext cx="539353" cy="944166"/>
          </a:xfrm>
          <a:prstGeom prst="cube">
            <a:avLst>
              <a:gd name="adj" fmla="val 25000"/>
            </a:avLst>
          </a:prstGeom>
          <a:solidFill>
            <a:srgbClr val="FF99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0" name="AutoShape 26"/>
          <p:cNvSpPr>
            <a:spLocks noChangeArrowheads="1"/>
          </p:cNvSpPr>
          <p:nvPr/>
        </p:nvSpPr>
        <p:spPr bwMode="auto">
          <a:xfrm>
            <a:off x="7167562" y="2430066"/>
            <a:ext cx="539354" cy="1214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1" name="AutoShape 27"/>
          <p:cNvSpPr>
            <a:spLocks noChangeArrowheads="1"/>
          </p:cNvSpPr>
          <p:nvPr/>
        </p:nvSpPr>
        <p:spPr bwMode="auto">
          <a:xfrm>
            <a:off x="7437835" y="1620441"/>
            <a:ext cx="539353" cy="2024063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2" name="AutoShape 28"/>
          <p:cNvSpPr>
            <a:spLocks noChangeArrowheads="1"/>
          </p:cNvSpPr>
          <p:nvPr/>
        </p:nvSpPr>
        <p:spPr bwMode="auto">
          <a:xfrm>
            <a:off x="7706916" y="810816"/>
            <a:ext cx="539353" cy="2833688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055018"/>
            <a:ext cx="866896" cy="1066282"/>
          </a:xfrm>
          <a:prstGeom prst="rect">
            <a:avLst/>
          </a:prstGeom>
        </p:spPr>
      </p:pic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8912935" y="6201281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Parte 3</a:t>
            </a:r>
            <a:endParaRPr lang="it-IT" altLang="it-IT" sz="405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3637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5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8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8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8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8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8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8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8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8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8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8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8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8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18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5" grpId="0"/>
      <p:bldP spid="185356" grpId="0" animBg="1"/>
      <p:bldP spid="185358" grpId="0" animBg="1"/>
      <p:bldP spid="185359" grpId="0" animBg="1"/>
      <p:bldP spid="185360" grpId="0" animBg="1"/>
      <p:bldP spid="185362" grpId="0" animBg="1"/>
      <p:bldP spid="185363" grpId="0" animBg="1"/>
      <p:bldP spid="185364" grpId="0" animBg="1"/>
      <p:bldP spid="185365" grpId="0" animBg="1"/>
      <p:bldP spid="185366" grpId="0" animBg="1"/>
      <p:bldP spid="185367" grpId="0" animBg="1"/>
      <p:bldP spid="185368" grpId="0" animBg="1"/>
      <p:bldP spid="185369" grpId="0" animBg="1"/>
      <p:bldP spid="185370" grpId="0" animBg="1"/>
      <p:bldP spid="185371" grpId="0" animBg="1"/>
      <p:bldP spid="1853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550" y="357535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73" y="521012"/>
            <a:ext cx="339329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528" y="5195887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6116241"/>
            <a:ext cx="313135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160" y="125491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760" y="11906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543" y="818469"/>
            <a:ext cx="3048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737" y="884260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817" y="135714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02" y="62508"/>
            <a:ext cx="297656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1254919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953" y="466637"/>
            <a:ext cx="33932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611" y="20347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631" y="563582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696" y="4847034"/>
            <a:ext cx="311944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804" y="561575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124" y="170757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030" y="4660312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59" y="1677591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104" y="149535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897" y="1160555"/>
            <a:ext cx="307181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38" y="6285307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878" y="1487459"/>
            <a:ext cx="2809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980" y="102087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43" y="219076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23480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740" y="2743199"/>
            <a:ext cx="31313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206" y="62499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643" y="197426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944" y="3044426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10394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456" y="292893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333" y="3703140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45" y="231192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3647" y="304729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124" y="332781"/>
            <a:ext cx="301229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872" y="291703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magine 3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902" y="334726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magine 3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808" y="2194916"/>
            <a:ext cx="32265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magine 40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945" y="432042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magine 4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115" y="57257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616" y="5698328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magine 43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860" y="6330553"/>
            <a:ext cx="30241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Immagine 44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33" y="451306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magine 45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900" y="576619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Immagine 46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93" y="511492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magine 47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73" y="2259511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Immagine 48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834" y="27254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Immagine 49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662" y="487441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Immagine 50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281" y="79792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Immagine 51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376" y="1748211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Immagine 52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764" y="2256235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873" y="12305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878" y="7858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831" y="1514473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971" y="382309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627" y="121583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550" y="349721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Immagine 59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5" y="165973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Immagine 6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175" y="138112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Immagine 61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222" y="2085553"/>
            <a:ext cx="315516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Immagine 62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084" y="35892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905" y="574476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Immagine 64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882" y="511548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Immagine 65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059" y="513814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Immagine 66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138" y="3303790"/>
            <a:ext cx="317897" cy="421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Immagine 67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639" y="172202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812" y="410824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Immagine 69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137" y="27884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Immagine 7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655" y="5036642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Immagine 71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29" y="81102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Immagine 7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993" y="36480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912" y="465331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Immagine 74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235" y="222408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Immagine 75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300" y="4005854"/>
            <a:ext cx="32385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Immagine 76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140" y="2471353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Immagine 77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16" y="579953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Immagine 78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436" y="433149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Immagine 79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253" y="18145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Immagine 80"/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199" y="1169520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Immagine 81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437" y="2942034"/>
            <a:ext cx="32385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Immagine 8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358" y="249912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Immagine 83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807" y="3218257"/>
            <a:ext cx="311944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Immagine 84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306" y="231430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Immagine 85"/>
          <p:cNvPicPr>
            <a:picLocks noChangeAspect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067" y="65484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Immagine 86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923" y="4038600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Immagine 87"/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286" y="460057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Immagine 88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933" y="201575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72" y="125491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Immagine 90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809" y="20022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456" y="4482703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Immagine 92"/>
          <p:cNvPicPr>
            <a:picLocks noChangeAspect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038" y="41112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Immagine 93"/>
          <p:cNvPicPr>
            <a:picLocks noChangeAspect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610" y="5867400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656" y="339313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Immagine 97"/>
          <p:cNvPicPr>
            <a:picLocks noChangeAspect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735" y="4838700"/>
            <a:ext cx="30360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Immagine 98"/>
          <p:cNvPicPr>
            <a:picLocks noChangeAspect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770" y="4388048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Immagine 99"/>
          <p:cNvPicPr>
            <a:picLocks noChangeAspect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579" y="4917875"/>
            <a:ext cx="31432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9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9284" y="412908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Immagine 101"/>
          <p:cNvPicPr>
            <a:picLocks noChangeAspect="1"/>
          </p:cNvPicPr>
          <p:nvPr/>
        </p:nvPicPr>
        <p:blipFill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112" y="2793805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Immagine 102"/>
          <p:cNvPicPr>
            <a:picLocks noChangeAspect="1"/>
          </p:cNvPicPr>
          <p:nvPr/>
        </p:nvPicPr>
        <p:blipFill>
          <a:blip r:embed="rId10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69" y="441483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Immagine 103"/>
          <p:cNvPicPr>
            <a:picLocks noChangeAspect="1"/>
          </p:cNvPicPr>
          <p:nvPr/>
        </p:nvPicPr>
        <p:blipFill>
          <a:blip r:embed="rId10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466" y="43204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Immagine 104"/>
          <p:cNvPicPr>
            <a:picLocks noChangeAspect="1"/>
          </p:cNvPicPr>
          <p:nvPr/>
        </p:nvPicPr>
        <p:blipFill>
          <a:blip r:embed="rId10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052" y="3297140"/>
            <a:ext cx="30122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Immagine 105"/>
          <p:cNvPicPr>
            <a:picLocks noChangeAspect="1"/>
          </p:cNvPicPr>
          <p:nvPr/>
        </p:nvPicPr>
        <p:blipFill>
          <a:blip r:embed="rId10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983" y="531022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Immagine 106"/>
          <p:cNvPicPr>
            <a:picLocks noChangeAspect="1"/>
          </p:cNvPicPr>
          <p:nvPr/>
        </p:nvPicPr>
        <p:blipFill>
          <a:blip r:embed="rId10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657" y="27205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Immagine 107"/>
          <p:cNvPicPr>
            <a:picLocks noChangeAspect="1"/>
          </p:cNvPicPr>
          <p:nvPr/>
        </p:nvPicPr>
        <p:blipFill>
          <a:blip r:embed="rId10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456" y="3430784"/>
            <a:ext cx="32265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Immagine 108"/>
          <p:cNvPicPr>
            <a:picLocks noChangeAspect="1"/>
          </p:cNvPicPr>
          <p:nvPr/>
        </p:nvPicPr>
        <p:blipFill>
          <a:blip r:embed="rId10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08" y="382345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Immagine 109"/>
          <p:cNvPicPr>
            <a:picLocks noChangeAspect="1"/>
          </p:cNvPicPr>
          <p:nvPr/>
        </p:nvPicPr>
        <p:blipFill>
          <a:blip r:embed="rId10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253" y="2984896"/>
            <a:ext cx="336947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Immagine 110"/>
          <p:cNvPicPr>
            <a:picLocks noChangeAspect="1"/>
          </p:cNvPicPr>
          <p:nvPr/>
        </p:nvPicPr>
        <p:blipFill>
          <a:blip r:embed="rId10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561" y="2368152"/>
            <a:ext cx="32265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Immagine 111"/>
          <p:cNvPicPr>
            <a:picLocks noChangeAspect="1"/>
          </p:cNvPicPr>
          <p:nvPr/>
        </p:nvPicPr>
        <p:blipFill>
          <a:blip r:embed="rId1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566" y="3043239"/>
            <a:ext cx="404813" cy="53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Immagine 112"/>
          <p:cNvPicPr>
            <a:picLocks noChangeAspect="1"/>
          </p:cNvPicPr>
          <p:nvPr/>
        </p:nvPicPr>
        <p:blipFill>
          <a:blip r:embed="rId1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30" y="3288084"/>
            <a:ext cx="406004" cy="53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Immagine 113"/>
          <p:cNvPicPr>
            <a:picLocks noChangeAspect="1"/>
          </p:cNvPicPr>
          <p:nvPr/>
        </p:nvPicPr>
        <p:blipFill>
          <a:blip r:embed="rId1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507" y="271517"/>
            <a:ext cx="3452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Immagine 114"/>
          <p:cNvPicPr>
            <a:picLocks noChangeAspect="1"/>
          </p:cNvPicPr>
          <p:nvPr/>
        </p:nvPicPr>
        <p:blipFill>
          <a:blip r:embed="rId1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740" y="4628555"/>
            <a:ext cx="3190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Immagine 115"/>
          <p:cNvPicPr>
            <a:picLocks noChangeAspect="1"/>
          </p:cNvPicPr>
          <p:nvPr/>
        </p:nvPicPr>
        <p:blipFill>
          <a:blip r:embed="rId1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654" y="182284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Immagine 116"/>
          <p:cNvPicPr>
            <a:picLocks noChangeAspect="1"/>
          </p:cNvPicPr>
          <p:nvPr/>
        </p:nvPicPr>
        <p:blipFill>
          <a:blip r:embed="rId1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579" y="563582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Immagine 117"/>
          <p:cNvPicPr>
            <a:picLocks noChangeAspect="1"/>
          </p:cNvPicPr>
          <p:nvPr/>
        </p:nvPicPr>
        <p:blipFill>
          <a:blip r:embed="rId1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842" y="3587510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Immagine 118"/>
          <p:cNvPicPr>
            <a:picLocks noChangeAspect="1"/>
          </p:cNvPicPr>
          <p:nvPr/>
        </p:nvPicPr>
        <p:blipFill>
          <a:blip r:embed="rId1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11" y="43431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Immagine 119"/>
          <p:cNvPicPr>
            <a:picLocks noChangeAspect="1"/>
          </p:cNvPicPr>
          <p:nvPr/>
        </p:nvPicPr>
        <p:blipFill>
          <a:blip r:embed="rId1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352" y="503664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Immagine 120"/>
          <p:cNvPicPr>
            <a:picLocks noChangeAspect="1"/>
          </p:cNvPicPr>
          <p:nvPr/>
        </p:nvPicPr>
        <p:blipFill>
          <a:blip r:embed="rId1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180" y="625554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Immagine 121"/>
          <p:cNvPicPr>
            <a:picLocks noChangeAspect="1"/>
          </p:cNvPicPr>
          <p:nvPr/>
        </p:nvPicPr>
        <p:blipFill>
          <a:blip r:embed="rId1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222" y="3930253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Immagine 122"/>
          <p:cNvPicPr>
            <a:picLocks noChangeAspect="1"/>
          </p:cNvPicPr>
          <p:nvPr/>
        </p:nvPicPr>
        <p:blipFill>
          <a:blip r:embed="rId1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57" y="51554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Immagine 123"/>
          <p:cNvPicPr>
            <a:picLocks noChangeAspect="1"/>
          </p:cNvPicPr>
          <p:nvPr/>
        </p:nvPicPr>
        <p:blipFill>
          <a:blip r:embed="rId1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739" y="4031956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Immagine 124"/>
          <p:cNvPicPr>
            <a:picLocks noChangeAspect="1"/>
          </p:cNvPicPr>
          <p:nvPr/>
        </p:nvPicPr>
        <p:blipFill>
          <a:blip r:embed="rId1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494" y="54530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Immagine 125"/>
          <p:cNvPicPr>
            <a:picLocks noChangeAspect="1"/>
          </p:cNvPicPr>
          <p:nvPr/>
        </p:nvPicPr>
        <p:blipFill>
          <a:blip r:embed="rId1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452" y="40243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Immagine 126"/>
          <p:cNvPicPr>
            <a:picLocks noChangeAspect="1"/>
          </p:cNvPicPr>
          <p:nvPr/>
        </p:nvPicPr>
        <p:blipFill>
          <a:blip r:embed="rId1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775" y="15835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Immagine 127"/>
          <p:cNvPicPr>
            <a:picLocks noChangeAspect="1"/>
          </p:cNvPicPr>
          <p:nvPr/>
        </p:nvPicPr>
        <p:blipFill>
          <a:blip r:embed="rId1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715" y="390431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Immagine 128"/>
          <p:cNvPicPr>
            <a:picLocks noChangeAspect="1"/>
          </p:cNvPicPr>
          <p:nvPr/>
        </p:nvPicPr>
        <p:blipFill>
          <a:blip r:embed="rId1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728" y="4829174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Immagine 129"/>
          <p:cNvPicPr>
            <a:picLocks noChangeAspect="1"/>
          </p:cNvPicPr>
          <p:nvPr/>
        </p:nvPicPr>
        <p:blipFill>
          <a:blip r:embed="rId1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280" y="565665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Immagine 130"/>
          <p:cNvPicPr>
            <a:picLocks noChangeAspect="1"/>
          </p:cNvPicPr>
          <p:nvPr/>
        </p:nvPicPr>
        <p:blipFill>
          <a:blip r:embed="rId1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230" y="2615279"/>
            <a:ext cx="350044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Immagine 131"/>
          <p:cNvPicPr>
            <a:picLocks noChangeAspect="1"/>
          </p:cNvPicPr>
          <p:nvPr/>
        </p:nvPicPr>
        <p:blipFill>
          <a:blip r:embed="rId1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217" y="6378773"/>
            <a:ext cx="36075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" name="Immagine 132"/>
          <p:cNvPicPr>
            <a:picLocks noChangeAspect="1"/>
          </p:cNvPicPr>
          <p:nvPr/>
        </p:nvPicPr>
        <p:blipFill>
          <a:blip r:embed="rId1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394" y="3170539"/>
            <a:ext cx="29527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4" name="Immagine 133"/>
          <p:cNvPicPr>
            <a:picLocks noChangeAspect="1"/>
          </p:cNvPicPr>
          <p:nvPr/>
        </p:nvPicPr>
        <p:blipFill>
          <a:blip r:embed="rId1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263" y="639953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" name="Immagine 134"/>
          <p:cNvPicPr>
            <a:picLocks noChangeAspect="1"/>
          </p:cNvPicPr>
          <p:nvPr/>
        </p:nvPicPr>
        <p:blipFill>
          <a:blip r:embed="rId1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864" y="623250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Immagine 135"/>
          <p:cNvPicPr>
            <a:picLocks noChangeAspect="1"/>
          </p:cNvPicPr>
          <p:nvPr/>
        </p:nvPicPr>
        <p:blipFill>
          <a:blip r:embed="rId1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302" y="520898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" name="Immagine 136"/>
          <p:cNvPicPr>
            <a:picLocks noChangeAspect="1"/>
          </p:cNvPicPr>
          <p:nvPr/>
        </p:nvPicPr>
        <p:blipFill>
          <a:blip r:embed="rId1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393" y="6324601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" name="Immagine 137"/>
          <p:cNvPicPr>
            <a:picLocks noChangeAspect="1"/>
          </p:cNvPicPr>
          <p:nvPr/>
        </p:nvPicPr>
        <p:blipFill>
          <a:blip r:embed="rId1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391" y="501149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" name="Immagine 138"/>
          <p:cNvPicPr>
            <a:picLocks noChangeAspect="1"/>
          </p:cNvPicPr>
          <p:nvPr/>
        </p:nvPicPr>
        <p:blipFill>
          <a:blip r:embed="rId1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431" y="2451497"/>
            <a:ext cx="3190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Immagine 139"/>
          <p:cNvPicPr>
            <a:picLocks noChangeAspect="1"/>
          </p:cNvPicPr>
          <p:nvPr/>
        </p:nvPicPr>
        <p:blipFill>
          <a:blip r:embed="rId1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291" y="68461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" name="Immagine 140"/>
          <p:cNvPicPr>
            <a:picLocks noChangeAspect="1"/>
          </p:cNvPicPr>
          <p:nvPr/>
        </p:nvPicPr>
        <p:blipFill>
          <a:blip r:embed="rId1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441" y="5208985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Immagine 141"/>
          <p:cNvPicPr>
            <a:picLocks noChangeAspect="1"/>
          </p:cNvPicPr>
          <p:nvPr/>
        </p:nvPicPr>
        <p:blipFill>
          <a:blip r:embed="rId1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446" y="3841865"/>
            <a:ext cx="2690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" name="Immagine 142"/>
          <p:cNvPicPr>
            <a:picLocks noChangeAspect="1"/>
          </p:cNvPicPr>
          <p:nvPr/>
        </p:nvPicPr>
        <p:blipFill>
          <a:blip r:embed="rId1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544" y="390644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" name="Immagine 143"/>
          <p:cNvPicPr>
            <a:picLocks noChangeAspect="1"/>
          </p:cNvPicPr>
          <p:nvPr/>
        </p:nvPicPr>
        <p:blipFill>
          <a:blip r:embed="rId1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609" y="663178"/>
            <a:ext cx="32742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" name="Immagine 144"/>
          <p:cNvPicPr>
            <a:picLocks noChangeAspect="1"/>
          </p:cNvPicPr>
          <p:nvPr/>
        </p:nvPicPr>
        <p:blipFill>
          <a:blip r:embed="rId1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771" y="581739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" name="Immagine 145"/>
          <p:cNvPicPr>
            <a:picLocks noChangeAspect="1"/>
          </p:cNvPicPr>
          <p:nvPr/>
        </p:nvPicPr>
        <p:blipFill>
          <a:blip r:embed="rId1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727" y="190998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" name="Immagine 146"/>
          <p:cNvPicPr>
            <a:picLocks noChangeAspect="1"/>
          </p:cNvPicPr>
          <p:nvPr/>
        </p:nvPicPr>
        <p:blipFill>
          <a:blip r:embed="rId1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43" y="76795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" name="Immagine 147"/>
          <p:cNvPicPr>
            <a:picLocks noChangeAspect="1"/>
          </p:cNvPicPr>
          <p:nvPr/>
        </p:nvPicPr>
        <p:blipFill>
          <a:blip r:embed="rId1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523" y="5451802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" name="Immagine 148"/>
          <p:cNvPicPr>
            <a:picLocks noChangeAspect="1"/>
          </p:cNvPicPr>
          <p:nvPr/>
        </p:nvPicPr>
        <p:blipFill>
          <a:blip r:embed="rId1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345" y="2638426"/>
            <a:ext cx="30360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Immagine 149"/>
          <p:cNvPicPr>
            <a:picLocks noChangeAspect="1"/>
          </p:cNvPicPr>
          <p:nvPr/>
        </p:nvPicPr>
        <p:blipFill>
          <a:blip r:embed="rId1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643" y="5088624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Immagine 150"/>
          <p:cNvPicPr>
            <a:picLocks noChangeAspect="1"/>
          </p:cNvPicPr>
          <p:nvPr/>
        </p:nvPicPr>
        <p:blipFill>
          <a:blip r:embed="rId1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858" y="631626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" name="Immagine 151"/>
          <p:cNvPicPr>
            <a:picLocks noChangeAspect="1"/>
          </p:cNvPicPr>
          <p:nvPr/>
        </p:nvPicPr>
        <p:blipFill>
          <a:blip r:embed="rId1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44" y="561975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" name="Immagine 152"/>
          <p:cNvPicPr>
            <a:picLocks noChangeAspect="1"/>
          </p:cNvPicPr>
          <p:nvPr/>
        </p:nvPicPr>
        <p:blipFill>
          <a:blip r:embed="rId1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80" y="628530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Immagine 153"/>
          <p:cNvPicPr>
            <a:picLocks noChangeAspect="1"/>
          </p:cNvPicPr>
          <p:nvPr/>
        </p:nvPicPr>
        <p:blipFill>
          <a:blip r:embed="rId1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674" y="249072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" name="Immagine 154"/>
          <p:cNvPicPr>
            <a:picLocks noChangeAspect="1"/>
          </p:cNvPicPr>
          <p:nvPr/>
        </p:nvPicPr>
        <p:blipFill>
          <a:blip r:embed="rId1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56" name="Immagine 155"/>
          <p:cNvPicPr>
            <a:picLocks noChangeAspect="1"/>
          </p:cNvPicPr>
          <p:nvPr/>
        </p:nvPicPr>
        <p:blipFill>
          <a:blip r:embed="rId1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7898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4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6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11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12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13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17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19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23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24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26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3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34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3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2" fill="hold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9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9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nodeType="withEffect">
                                  <p:stCondLst>
                                    <p:cond delay="42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9" fill="hold" nodeType="withEffect">
                                  <p:stCondLst>
                                    <p:cond delay="43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12" fill="hold" nodeType="withEffect">
                                  <p:stCondLst>
                                    <p:cond delay="44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3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12" fill="hold" nodeType="withEffect">
                                  <p:stCondLst>
                                    <p:cond delay="46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47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12" fill="hold" nodeType="withEffect">
                                  <p:stCondLst>
                                    <p:cond delay="48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nodeType="withEffect">
                                  <p:stCondLst>
                                    <p:cond delay="49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3" fill="hold" nodeType="withEffect">
                                  <p:stCondLst>
                                    <p:cond delay="51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52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12" fill="hold" nodeType="withEffect">
                                  <p:stCondLst>
                                    <p:cond delay="53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3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9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3" fill="hold" nodeType="withEffect">
                                  <p:stCondLst>
                                    <p:cond delay="56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57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58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nodeType="withEffect">
                                  <p:stCondLst>
                                    <p:cond delay="59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nodeType="withEffect">
                                  <p:stCondLst>
                                    <p:cond delay="61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9" fill="hold" nodeType="withEffect">
                                  <p:stCondLst>
                                    <p:cond delay="62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nodeType="withEffect">
                                  <p:stCondLst>
                                    <p:cond delay="63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nodeType="withEffect">
                                  <p:stCondLst>
                                    <p:cond delay="64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9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4" fill="hold" nodeType="withEffect">
                                  <p:stCondLst>
                                    <p:cond delay="66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nodeType="withEffect">
                                  <p:stCondLst>
                                    <p:cond delay="67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nodeType="withEffect">
                                  <p:stCondLst>
                                    <p:cond delay="68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nodeType="withEffect">
                                  <p:stCondLst>
                                    <p:cond delay="69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3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8" fill="hold" nodeType="withEffect">
                                  <p:stCondLst>
                                    <p:cond delay="73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9" fill="hold" nodeType="withEffect">
                                  <p:stCondLst>
                                    <p:cond delay="74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nodeType="withEffect">
                                  <p:stCondLst>
                                    <p:cond delay="76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nodeType="withEffect">
                                  <p:stCondLst>
                                    <p:cond delay="77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3" fill="hold" nodeType="withEffect">
                                  <p:stCondLst>
                                    <p:cond delay="78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nodeType="withEffect">
                                  <p:stCondLst>
                                    <p:cond delay="79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12" fill="hold" nodeType="withEffect">
                                  <p:stCondLst>
                                    <p:cond delay="82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8" fill="hold" nodeType="withEffect">
                                  <p:stCondLst>
                                    <p:cond delay="83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2" fill="hold" nodeType="withEffect">
                                  <p:stCondLst>
                                    <p:cond delay="84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nodeType="withEffect">
                                  <p:stCondLst>
                                    <p:cond delay="84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8" fill="hold" nodeType="withEffect">
                                  <p:stCondLst>
                                    <p:cond delay="86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nodeType="withEffect">
                                  <p:stCondLst>
                                    <p:cond delay="87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8" fill="hold" nodeType="withEffect">
                                  <p:stCondLst>
                                    <p:cond delay="88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8" fill="hold" nodeType="withEffect">
                                  <p:stCondLst>
                                    <p:cond delay="89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4" fill="hold" nodeType="withEffect">
                                  <p:stCondLst>
                                    <p:cond delay="91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12" fill="hold" nodeType="withEffect">
                                  <p:stCondLst>
                                    <p:cond delay="92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8" fill="hold" nodeType="withEffect">
                                  <p:stCondLst>
                                    <p:cond delay="93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2" fill="hold" nodeType="withEffect">
                                  <p:stCondLst>
                                    <p:cond delay="94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8" fill="hold" nodeType="withEffect">
                                  <p:stCondLst>
                                    <p:cond delay="97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8" fill="hold" nodeType="withEffect">
                                  <p:stCondLst>
                                    <p:cond delay="98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8" fill="hold" nodeType="withEffect">
                                  <p:stCondLst>
                                    <p:cond delay="99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4" fill="hold" nodeType="withEffect">
                                  <p:stCondLst>
                                    <p:cond delay="101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2" fill="hold" nodeType="withEffect">
                                  <p:stCondLst>
                                    <p:cond delay="102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8" fill="hold" nodeType="withEffect">
                                  <p:stCondLst>
                                    <p:cond delay="103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1" fill="hold" nodeType="withEffect">
                                  <p:stCondLst>
                                    <p:cond delay="104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12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12" fill="hold" nodeType="withEffect">
                                  <p:stCondLst>
                                    <p:cond delay="106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" presetClass="entr" presetSubtype="4" fill="hold" nodeType="withEffect">
                                  <p:stCondLst>
                                    <p:cond delay="107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" presetClass="entr" presetSubtype="1" fill="hold" nodeType="withEffect">
                                  <p:stCondLst>
                                    <p:cond delay="108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" presetClass="entr" presetSubtype="8" fill="hold" nodeType="withEffect">
                                  <p:stCondLst>
                                    <p:cond delay="109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" presetClass="entr" presetSubtype="4" fill="hold" nodeType="withEffect">
                                  <p:stCondLst>
                                    <p:cond delay="111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" presetClass="entr" presetSubtype="2" fill="hold" nodeType="withEffect">
                                  <p:stCondLst>
                                    <p:cond delay="112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" presetClass="entr" presetSubtype="4" fill="hold" nodeType="withEffect">
                                  <p:stCondLst>
                                    <p:cond delay="113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" presetClass="entr" presetSubtype="1" fill="hold" nodeType="withEffect">
                                  <p:stCondLst>
                                    <p:cond delay="114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" presetClass="entr" presetSubtype="9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" presetClass="entr" presetSubtype="9" fill="hold" nodeType="withEffect">
                                  <p:stCondLst>
                                    <p:cond delay="116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" presetClass="entr" presetSubtype="12" fill="hold" nodeType="withEffect">
                                  <p:stCondLst>
                                    <p:cond delay="117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" presetClass="entr" presetSubtype="8" fill="hold" nodeType="withEffect">
                                  <p:stCondLst>
                                    <p:cond delay="117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" presetClass="entr" presetSubtype="4" fill="hold" nodeType="withEffect">
                                  <p:stCondLst>
                                    <p:cond delay="119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" presetClass="entr" presetSubtype="2" fill="hold" nodeType="withEffect">
                                  <p:stCondLst>
                                    <p:cond delay="121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2" presetClass="entr" presetSubtype="8" fill="hold" nodeType="withEffect">
                                  <p:stCondLst>
                                    <p:cond delay="122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5" presetID="2" presetClass="entr" presetSubtype="6" fill="hold" nodeType="withEffect">
                                  <p:stCondLst>
                                    <p:cond delay="123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2" presetClass="entr" presetSubtype="12" fill="hold" nodeType="withEffect">
                                  <p:stCondLst>
                                    <p:cond delay="124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2" presetClass="entr" presetSubtype="4" fill="hold" nodeType="withEffect">
                                  <p:stCondLst>
                                    <p:cond delay="126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2" presetClass="entr" presetSubtype="1" fill="hold" nodeType="withEffect">
                                  <p:stCondLst>
                                    <p:cond delay="127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5" presetID="2" presetClass="entr" presetSubtype="9" fill="hold" nodeType="withEffect">
                                  <p:stCondLst>
                                    <p:cond delay="128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9" presetID="2" presetClass="entr" presetSubtype="3" fill="hold" nodeType="withEffect">
                                  <p:stCondLst>
                                    <p:cond delay="129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3" presetID="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2" presetClass="entr" presetSubtype="4" fill="hold" nodeType="withEffect">
                                  <p:stCondLst>
                                    <p:cond delay="131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1" presetID="2" presetClass="entr" presetSubtype="8" fill="hold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5" presetID="2" presetClass="entr" presetSubtype="2" fill="hold" nodeType="withEffect">
                                  <p:stCondLst>
                                    <p:cond delay="133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9" presetID="2" presetClass="entr" presetSubtype="1" fill="hold" nodeType="withEffect">
                                  <p:stCondLst>
                                    <p:cond delay="134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3" presetID="2" presetClass="entr" presetSubtype="8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7" presetID="2" presetClass="entr" presetSubtype="4" fill="hold" nodeType="withEffect">
                                  <p:stCondLst>
                                    <p:cond delay="136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" presetClass="entr" presetSubtype="1" fill="hold" nodeType="withEffect">
                                  <p:stCondLst>
                                    <p:cond delay="137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5" presetID="2" presetClass="entr" presetSubtype="4" fill="hold" nodeType="withEffect">
                                  <p:stCondLst>
                                    <p:cond delay="138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9" presetID="2" presetClass="entr" presetSubtype="12" fill="hold" nodeType="withEffect">
                                  <p:stCondLst>
                                    <p:cond delay="139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2" presetClass="entr" presetSubtype="3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7" presetID="2" presetClass="entr" presetSubtype="1" fill="hold" nodeType="withEffect">
                                  <p:stCondLst>
                                    <p:cond delay="141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1" presetID="2" presetClass="entr" presetSubtype="8" fill="hold" nodeType="withEffect">
                                  <p:stCondLst>
                                    <p:cond delay="142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5" presetID="2" presetClass="entr" presetSubtype="3" fill="hold" nodeType="withEffect">
                                  <p:stCondLst>
                                    <p:cond delay="143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9" presetID="2" presetClass="entr" presetSubtype="4" fill="hold" nodeType="withEffect">
                                  <p:stCondLst>
                                    <p:cond delay="144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2" presetClass="entr" presetSubtype="9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7" presetID="2" presetClass="entr" presetSubtype="1" fill="hold" nodeType="withEffect">
                                  <p:stCondLst>
                                    <p:cond delay="146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1" presetID="2" presetClass="entr" presetSubtype="8" fill="hold" nodeType="withEffect">
                                  <p:stCondLst>
                                    <p:cond delay="147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5" presetID="2" presetClass="entr" presetSubtype="8" fill="hold" nodeType="withEffect">
                                  <p:stCondLst>
                                    <p:cond delay="148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nodeType="withEffect">
                                  <p:stCondLst>
                                    <p:cond delay="149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9" fill="hold" nodeType="withEffect">
                                  <p:stCondLst>
                                    <p:cond delay="151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2" presetClass="entr" presetSubtype="12" fill="hold" nodeType="withEffect">
                                  <p:stCondLst>
                                    <p:cond delay="152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5" presetID="2" presetClass="entr" presetSubtype="8" fill="hold" nodeType="withEffect">
                                  <p:stCondLst>
                                    <p:cond delay="153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52497" y="125895"/>
            <a:ext cx="57727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EH SI. SIAMO TUTTI NOI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15515" y="1005764"/>
            <a:ext cx="6590522" cy="355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team super collaudato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attrezzature all’avanguardia.</a:t>
            </a:r>
          </a:p>
          <a:p>
            <a:pPr algn="ctr" defTabSz="457200">
              <a:defRPr/>
            </a:pPr>
            <a:endParaRPr lang="it-IT" altLang="it-IT" sz="36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 in fin dei conti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</a:t>
            </a: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 LA SOMMA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FA LA DIFFERENZA! 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66566" y="4719820"/>
            <a:ext cx="798981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è grazie a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formidabile lavoro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squadra se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dirty="0" err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</a:t>
            </a:r>
            <a:r>
              <a:rPr lang="it-IT" altLang="it-IT" sz="3200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ronos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altoatesini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collocano costantemente</a:t>
            </a:r>
            <a:endParaRPr lang="it-IT" altLang="it-IT" sz="3200" i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vertici nazionali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86854"/>
      </p:ext>
    </p:extLst>
  </p:cSld>
  <p:clrMapOvr>
    <a:masterClrMapping/>
  </p:clrMapOvr>
  <p:transition advTm="11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94855" y="190257"/>
            <a:ext cx="8304179" cy="152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un grazie da parte  di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noi lo dobbiamo ai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E S I G N A T O R I</a:t>
            </a:r>
          </a:p>
        </p:txBody>
      </p:sp>
      <p:pic>
        <p:nvPicPr>
          <p:cNvPr id="67587" name="Picture 3" descr="APPLAU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5406881"/>
            <a:ext cx="1171575" cy="12013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65935" y="4710483"/>
            <a:ext cx="494466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4963634" y="3689976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277122" y="3792013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7.514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978813" y="1755699"/>
            <a:ext cx="8304179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diuturno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prezioso e talvolta ingrato compito che nella stagione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scorsa li ha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  impegnati 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coprire uno per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uno 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396872474"/>
      </p:ext>
    </p:extLst>
  </p:cSld>
  <p:clrMapOvr>
    <a:masterClrMapping/>
  </p:clrMapOvr>
  <p:transition advClick="0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9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9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9" grpId="0"/>
      <p:bldP spid="10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2014928" y="1690455"/>
            <a:ext cx="799817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Terminata così l’analisi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dell’attività della stagione scorsa,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passiamo adesso alla visione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classifiche che si aggiornano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automaticamente di anno in anno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6" name="Picture 20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Pallamano"/>
          <p:cNvPicPr>
            <a:picLocks noChangeAspect="1" noChangeArrowheads="1"/>
          </p:cNvPicPr>
          <p:nvPr/>
        </p:nvPicPr>
        <p:blipFill>
          <a:blip r:embed="rId6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1" name="Picture 19" descr="Fond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22" descr="Nuot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Picture 26" descr="Pattinaggi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Ippica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31283427"/>
      </p:ext>
    </p:extLst>
  </p:cSld>
  <p:clrMapOvr>
    <a:masterClrMapping/>
  </p:clrMapOvr>
  <p:transition spd="med" advClick="0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00001" y="26194"/>
            <a:ext cx="660866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4" y="1315025"/>
            <a:ext cx="8904762" cy="34190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800702" y="4590405"/>
            <a:ext cx="911576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numero 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dei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in carriera</a:t>
            </a:r>
            <a:r>
              <a:rPr lang="it-IT" altLang="it-IT" sz="45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5395217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640643" y="297443"/>
            <a:ext cx="1667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3.000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22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Trevisan Gino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3.706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3.679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3.596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392400" y="4428000"/>
            <a:ext cx="32705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Costantino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3230862" y="4444818"/>
            <a:ext cx="380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it-IT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529703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3485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2.941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2.885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2.768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2.387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2.294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2.258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2.253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4867987"/>
      </p:ext>
    </p:extLst>
  </p:cSld>
  <p:clrMapOvr>
    <a:masterClrMapping/>
  </p:clrMapOvr>
  <p:transition spd="slow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90"/>
                            </p:stCondLst>
                            <p:childTnLst>
                              <p:par>
                                <p:cTn id="121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24" grpId="0"/>
      <p:bldP spid="25" grpId="0"/>
      <p:bldP spid="27" grpId="0"/>
      <p:bldP spid="28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440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2.234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26441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3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1.927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1.624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1.619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949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Veneri  Luigi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4633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4769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5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6575251"/>
      </p:ext>
    </p:extLst>
  </p:cSld>
  <p:clrMapOvr>
    <a:masterClrMapping/>
  </p:clrMapOvr>
  <p:transition spd="slow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90"/>
                            </p:stCondLst>
                            <p:childTnLst>
                              <p:par>
                                <p:cTn id="121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3" grpId="0"/>
      <p:bldP spid="15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1.484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1.384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2027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Mayr Marlene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1.372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1.280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8608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Josef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324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Pannetta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0035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38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54"/>
          <p:cNvSpPr txBox="1">
            <a:spLocks noChangeArrowheads="1"/>
          </p:cNvSpPr>
          <p:nvPr/>
        </p:nvSpPr>
        <p:spPr bwMode="auto">
          <a:xfrm>
            <a:off x="3240000" y="2250714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927256"/>
      </p:ext>
    </p:extLst>
  </p:cSld>
  <p:clrMapOvr>
    <a:masterClrMapping/>
  </p:clrMapOvr>
  <p:transition spd="slow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  <p:bldP spid="37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1.181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8796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Gasser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907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sp>
        <p:nvSpPr>
          <p:cNvPr id="39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32314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</p:txBody>
      </p:sp>
      <p:sp>
        <p:nvSpPr>
          <p:cNvPr id="40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3731"/>
      </p:ext>
    </p:extLst>
  </p:cSld>
  <p:clrMapOvr>
    <a:masterClrMapping/>
  </p:clrMapOvr>
  <p:transition spd="slow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1" grpId="0"/>
      <p:bldP spid="33" grpId="0"/>
      <p:bldP spid="34" grpId="0"/>
      <p:bldP spid="37" grpId="0"/>
      <p:bldP spid="38" grpId="0"/>
      <p:bldP spid="35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1.048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3627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Irsara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4272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54"/>
          <p:cNvSpPr txBox="1">
            <a:spLocks noChangeArrowheads="1"/>
          </p:cNvSpPr>
          <p:nvPr/>
        </p:nvSpPr>
        <p:spPr bwMode="auto">
          <a:xfrm>
            <a:off x="3240000" y="3330000"/>
            <a:ext cx="26343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Renzo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62933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033769"/>
      </p:ext>
    </p:extLst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32" grpId="0"/>
      <p:bldP spid="37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293393" y="228048"/>
            <a:ext cx="3960000" cy="648000"/>
          </a:xfrm>
          <a:prstGeom prst="foldedCorner">
            <a:avLst>
              <a:gd name="adj" fmla="val 12500"/>
            </a:avLst>
          </a:prstGeom>
          <a:solidFill>
            <a:srgbClr val="00FFFF">
              <a:alpha val="17999"/>
            </a:srgbClr>
          </a:solidFill>
          <a:ln w="9525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Nota a margine: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708204" y="985840"/>
            <a:ext cx="666605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3.956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cioè quelli dell’attuale capolista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Claudio Zanella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calcolando a star bassi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media di 3 ore ciascuno,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significa aver dedicato: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862" y="1437260"/>
            <a:ext cx="3208258" cy="2304000"/>
          </a:xfrm>
          <a:prstGeom prst="rect">
            <a:avLst/>
          </a:prstGeom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 rot="20777673">
            <a:off x="5823795" y="3024298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1212816" y="432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 rot="20777673">
            <a:off x="5848605" y="300658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662381" y="432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 rot="20777673">
            <a:off x="5754250" y="3013472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 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4109924" y="432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 rot="20777673">
            <a:off x="5842854" y="2996861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5559502" y="432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 rot="20777673">
            <a:off x="5860762" y="3004609"/>
            <a:ext cx="1476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 min.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6644491" y="4320000"/>
            <a:ext cx="154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minuti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 rot="20777673">
            <a:off x="5871443" y="2999681"/>
            <a:ext cx="136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 sec.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8415601" y="4320000"/>
            <a:ext cx="180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secondi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1365080" y="4992489"/>
            <a:ext cx="8459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propria vita alla causa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3877152" y="5773842"/>
            <a:ext cx="43444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Complimenti Claudio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!... </a:t>
            </a:r>
          </a:p>
        </p:txBody>
      </p:sp>
    </p:spTree>
    <p:extLst>
      <p:ext uri="{BB962C8B-B14F-4D97-AF65-F5344CB8AC3E}">
        <p14:creationId xmlns:p14="http://schemas.microsoft.com/office/powerpoint/2010/main" val="664164996"/>
      </p:ext>
    </p:extLst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xit" presetSubtype="2" fill="hold" grpId="1" nodeType="after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750"/>
                            </p:stCondLst>
                            <p:childTnLst>
                              <p:par>
                                <p:cTn id="52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2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250"/>
                            </p:stCondLst>
                            <p:childTnLst>
                              <p:par>
                                <p:cTn id="86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75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3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4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ntr" presetSubtype="16" repeatCount="3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10" grpId="0" build="allAtOnce"/>
      <p:bldP spid="16" grpId="0" build="allAtOnce"/>
      <p:bldP spid="18" grpId="0" build="allAtOnce"/>
      <p:bldP spid="20" grpId="0" build="allAtOnce"/>
      <p:bldP spid="22" grpId="0" build="allAtOnce"/>
      <p:bldP spid="24" grpId="0" build="allAtOnce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2873224" y="2356248"/>
            <a:ext cx="660866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ponderata 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672308" y="4642248"/>
            <a:ext cx="68473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la media annuale dei servizi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carriera</a:t>
            </a:r>
          </a:p>
        </p:txBody>
      </p:sp>
      <p:pic>
        <p:nvPicPr>
          <p:cNvPr id="75791" name="Picture 15" descr="Graf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7596" r="5333" b="7596"/>
          <a:stretch>
            <a:fillRect/>
          </a:stretch>
        </p:blipFill>
        <p:spPr bwMode="auto">
          <a:xfrm>
            <a:off x="4843463" y="446485"/>
            <a:ext cx="2494360" cy="1662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17453"/>
      </p:ext>
    </p:extLst>
  </p:cSld>
  <p:clrMapOvr>
    <a:masterClrMapping/>
  </p:clrMapOvr>
  <p:transition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874294" y="6984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3874294" y="11088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874294" y="15192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874294" y="19296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874294" y="2340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7285435" y="698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93.88</a:t>
            </a:r>
            <a:endParaRPr lang="it-IT" altLang="it-IT" sz="24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7284244" y="1108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82.31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7284244" y="1519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79.98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7284244" y="1929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72.85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7284244" y="2340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72.13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3874294" y="27504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3874294" y="31608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874294" y="35712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3874294" y="39816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3874294" y="4392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3874294" y="4802400"/>
            <a:ext cx="28232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M.Cristina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3874294" y="52128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3" name="Text Box 23"/>
          <p:cNvSpPr txBox="1">
            <a:spLocks noChangeArrowheads="1"/>
          </p:cNvSpPr>
          <p:nvPr/>
        </p:nvSpPr>
        <p:spPr bwMode="auto">
          <a:xfrm>
            <a:off x="3874294" y="60336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4" name="Text Box 24"/>
          <p:cNvSpPr txBox="1">
            <a:spLocks noChangeArrowheads="1"/>
          </p:cNvSpPr>
          <p:nvPr/>
        </p:nvSpPr>
        <p:spPr bwMode="auto">
          <a:xfrm>
            <a:off x="7284244" y="2750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71.92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5" name="Text Box 25"/>
          <p:cNvSpPr txBox="1">
            <a:spLocks noChangeArrowheads="1"/>
          </p:cNvSpPr>
          <p:nvPr/>
        </p:nvSpPr>
        <p:spPr bwMode="auto">
          <a:xfrm>
            <a:off x="7284244" y="3160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70.64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6" name="Text Box 26"/>
          <p:cNvSpPr txBox="1">
            <a:spLocks noChangeArrowheads="1"/>
          </p:cNvSpPr>
          <p:nvPr/>
        </p:nvSpPr>
        <p:spPr bwMode="auto">
          <a:xfrm>
            <a:off x="7284244" y="3571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68.15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7" name="Text Box 27"/>
          <p:cNvSpPr txBox="1">
            <a:spLocks noChangeArrowheads="1"/>
          </p:cNvSpPr>
          <p:nvPr/>
        </p:nvSpPr>
        <p:spPr bwMode="auto">
          <a:xfrm>
            <a:off x="7284244" y="3981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66.84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7284244" y="4392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65.54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7284244" y="4802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61.78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7284244" y="5212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61.03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7284244" y="5623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54.69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7284244" y="6033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53.97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3874294" y="56232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5791" name="Picture 15" descr="Grafic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7596" r="5333" b="7596"/>
          <a:stretch>
            <a:fillRect/>
          </a:stretch>
        </p:blipFill>
        <p:spPr bwMode="auto">
          <a:xfrm>
            <a:off x="4854179" y="165840"/>
            <a:ext cx="2494359" cy="404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784914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1195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160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2016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241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2836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3247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3657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Rectangle 41"/>
          <p:cNvSpPr>
            <a:spLocks noChangeArrowheads="1"/>
          </p:cNvSpPr>
          <p:nvPr/>
        </p:nvSpPr>
        <p:spPr bwMode="auto">
          <a:xfrm>
            <a:off x="3780000" y="4068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3780000" y="44785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3780000" y="4888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angle 41"/>
          <p:cNvSpPr>
            <a:spLocks noChangeArrowheads="1"/>
          </p:cNvSpPr>
          <p:nvPr/>
        </p:nvSpPr>
        <p:spPr bwMode="auto">
          <a:xfrm>
            <a:off x="3780000" y="5299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3780000" y="5709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Rectangle 41"/>
          <p:cNvSpPr>
            <a:spLocks noChangeArrowheads="1"/>
          </p:cNvSpPr>
          <p:nvPr/>
        </p:nvSpPr>
        <p:spPr bwMode="auto">
          <a:xfrm>
            <a:off x="3780000" y="6120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9623529"/>
      </p:ext>
    </p:extLst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500"/>
                            </p:stCondLst>
                            <p:childTnLst>
                              <p:par>
                                <p:cTn id="1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00"/>
                            </p:stCondLst>
                            <p:childTnLst>
                              <p:par>
                                <p:cTn id="1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500"/>
                            </p:stCondLst>
                            <p:childTnLst>
                              <p:par>
                                <p:cTn id="1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000"/>
                            </p:stCondLst>
                            <p:childTnLst>
                              <p:par>
                                <p:cTn id="1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76807" grpId="0"/>
      <p:bldP spid="76808" grpId="0"/>
      <p:bldP spid="76809" grpId="0"/>
      <p:bldP spid="76815" grpId="0"/>
      <p:bldP spid="76816" grpId="0"/>
      <p:bldP spid="76817" grpId="0"/>
      <p:bldP spid="76818" grpId="0"/>
      <p:bldP spid="76819" grpId="0"/>
      <p:bldP spid="76820" grpId="0"/>
      <p:bldP spid="76821" grpId="0"/>
      <p:bldP spid="76823" grpId="0"/>
      <p:bldP spid="76838" grpId="0"/>
      <p:bldP spid="34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592347" y="3674553"/>
            <a:ext cx="505311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PIU’…LONGEVI 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2600142" y="5086112"/>
            <a:ext cx="6941709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gli anni da cronometrista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(anni da allievo compresi)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4" descr="OMI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06" y="289166"/>
            <a:ext cx="2920310" cy="262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00776"/>
      </p:ext>
    </p:extLst>
  </p:cSld>
  <p:clrMapOvr>
    <a:masterClrMapping/>
  </p:clrMapOvr>
  <p:transition spd="med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176712" y="3021807"/>
            <a:ext cx="400462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Vanzetta</a:t>
            </a:r>
            <a:r>
              <a:rPr lang="it-IT" altLang="it-IT" sz="36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660" y="479847"/>
            <a:ext cx="1759723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850" y="3836822"/>
            <a:ext cx="1687812" cy="17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5691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35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6" name="Text Box 12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7" name="Text Box 13"/>
          <p:cNvSpPr txBox="1">
            <a:spLocks noChangeArrowheads="1"/>
          </p:cNvSpPr>
          <p:nvPr/>
        </p:nvSpPr>
        <p:spPr bwMode="auto">
          <a:xfrm>
            <a:off x="3874294" y="22608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8" name="Text Box 14"/>
          <p:cNvSpPr txBox="1">
            <a:spLocks noChangeArrowheads="1"/>
          </p:cNvSpPr>
          <p:nvPr/>
        </p:nvSpPr>
        <p:spPr bwMode="auto">
          <a:xfrm>
            <a:off x="3874294" y="26712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9" name="Text Box 15"/>
          <p:cNvSpPr txBox="1">
            <a:spLocks noChangeArrowheads="1"/>
          </p:cNvSpPr>
          <p:nvPr/>
        </p:nvSpPr>
        <p:spPr bwMode="auto">
          <a:xfrm>
            <a:off x="3874294" y="3492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0" name="Text Box 16"/>
          <p:cNvSpPr txBox="1">
            <a:spLocks noChangeArrowheads="1"/>
          </p:cNvSpPr>
          <p:nvPr/>
        </p:nvSpPr>
        <p:spPr bwMode="auto">
          <a:xfrm>
            <a:off x="3874294" y="3902400"/>
            <a:ext cx="20441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Mariz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1" name="Text Box 17"/>
          <p:cNvSpPr txBox="1">
            <a:spLocks noChangeArrowheads="1"/>
          </p:cNvSpPr>
          <p:nvPr/>
        </p:nvSpPr>
        <p:spPr bwMode="auto">
          <a:xfrm>
            <a:off x="3874294" y="4312800"/>
            <a:ext cx="27165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Menghini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Vittorio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2" name="Text Box 18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3" name="Text Box 19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4" name="Text Box 20"/>
          <p:cNvSpPr txBox="1">
            <a:spLocks noChangeArrowheads="1"/>
          </p:cNvSpPr>
          <p:nvPr/>
        </p:nvSpPr>
        <p:spPr bwMode="auto">
          <a:xfrm>
            <a:off x="7570800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5" name="Text Box 21"/>
          <p:cNvSpPr txBox="1">
            <a:spLocks noChangeArrowheads="1"/>
          </p:cNvSpPr>
          <p:nvPr/>
        </p:nvSpPr>
        <p:spPr bwMode="auto">
          <a:xfrm>
            <a:off x="7572376" y="43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6" name="Text Box 22"/>
          <p:cNvSpPr txBox="1">
            <a:spLocks noChangeArrowheads="1"/>
          </p:cNvSpPr>
          <p:nvPr/>
        </p:nvSpPr>
        <p:spPr bwMode="auto">
          <a:xfrm>
            <a:off x="7572376" y="39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7" name="Text Box 23"/>
          <p:cNvSpPr txBox="1">
            <a:spLocks noChangeArrowheads="1"/>
          </p:cNvSpPr>
          <p:nvPr/>
        </p:nvSpPr>
        <p:spPr bwMode="auto">
          <a:xfrm>
            <a:off x="3874294" y="1440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8" name="Text Box 24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9" name="Text Box 25"/>
          <p:cNvSpPr txBox="1">
            <a:spLocks noChangeArrowheads="1"/>
          </p:cNvSpPr>
          <p:nvPr/>
        </p:nvSpPr>
        <p:spPr bwMode="auto">
          <a:xfrm>
            <a:off x="3874294" y="4723200"/>
            <a:ext cx="22547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50" name="Text Box 26"/>
          <p:cNvSpPr txBox="1">
            <a:spLocks noChangeArrowheads="1"/>
          </p:cNvSpPr>
          <p:nvPr/>
        </p:nvSpPr>
        <p:spPr bwMode="auto">
          <a:xfrm>
            <a:off x="7572376" y="47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8569" name="Picture 25" descr="Over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919" y="414143"/>
            <a:ext cx="3521869" cy="5607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3875485" y="3081600"/>
            <a:ext cx="2827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Giroldi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Francesco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7571185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3874294" y="51336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572376" y="51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874294" y="55368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7570800" y="5536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982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4392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802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52128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angle 41"/>
          <p:cNvSpPr>
            <a:spLocks noChangeArrowheads="1"/>
          </p:cNvSpPr>
          <p:nvPr/>
        </p:nvSpPr>
        <p:spPr bwMode="auto">
          <a:xfrm>
            <a:off x="3780000" y="56232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0371023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1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6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6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1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600"/>
                            </p:stCondLst>
                            <p:childTnLst>
                              <p:par>
                                <p:cTn id="1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35" grpId="0"/>
      <p:bldP spid="359437" grpId="0"/>
      <p:bldP spid="359438" grpId="0"/>
      <p:bldP spid="359439" grpId="0"/>
      <p:bldP spid="359440" grpId="0"/>
      <p:bldP spid="359441" grpId="0"/>
      <p:bldP spid="359447" grpId="0"/>
      <p:bldP spid="359449" grpId="0"/>
      <p:bldP spid="20" grpId="0"/>
      <p:bldP spid="25" grpId="0"/>
      <p:bldP spid="27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3780897" y="569119"/>
            <a:ext cx="458734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Ricordiamoci che</a:t>
            </a:r>
            <a:endParaRPr lang="it-IT" altLang="it-IT" sz="40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cronometrare è 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bello e …allunga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vita</a:t>
            </a:r>
            <a:endParaRPr lang="it-IT" altLang="it-IT" sz="405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104" y="3771871"/>
            <a:ext cx="3103425" cy="2592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92528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490733"/>
            <a:ext cx="866896" cy="1066282"/>
          </a:xfrm>
          <a:prstGeom prst="rect">
            <a:avLst/>
          </a:prstGeom>
        </p:spPr>
      </p:pic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388272" y="3369741"/>
            <a:ext cx="7356758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 ricorderemo  come prezioso compagno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ui campi di gara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 la tua  dimestichezza con i cronometri,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soprattutto per la contagiosa giovialità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sapevi diffondere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827518" y="194867"/>
            <a:ext cx="205658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Ciao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Paolo</a:t>
            </a:r>
            <a:endParaRPr lang="it-IT" altLang="it-IT" sz="27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079" y="953787"/>
            <a:ext cx="1786683" cy="237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106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025379" y="2168129"/>
            <a:ext cx="608400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con </a:t>
            </a:r>
            <a:r>
              <a:rPr lang="it-IT" altLang="it-IT" sz="3200" i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Paolo,</a:t>
            </a:r>
            <a:endParaRPr lang="it-IT" altLang="it-IT" sz="3200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ogni anno prima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concludere rivolgiamo un  doveroso pensiero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 gli altri cronometristi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non sono più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 noi </a:t>
            </a:r>
          </a:p>
        </p:txBody>
      </p:sp>
      <p:pic>
        <p:nvPicPr>
          <p:cNvPr id="11878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81" y="458392"/>
            <a:ext cx="2066925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059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34541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Arduini Aldo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Auer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Helmuth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Barcatta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Tullio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Basiricò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Annamaria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Bortot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Rodolfo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Calcagno Enrico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Castoldi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Cervo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Daprà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Delfauro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Demetz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Eritale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Edoardo</a:t>
            </a:r>
            <a:endParaRPr lang="it-IT" altLang="it-IT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078483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3693319" y="246460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Facchinelli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Valerio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Fait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Guido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Ferrai Stefano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Fontanive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Fioretto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Formichella Sergio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Friso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Giannelli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Giorgio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Gschnitzer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Adolf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Guerra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Gianfranco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6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507254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185737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Malpassi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Mattevi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Josef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Milia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Morgante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Mossenta Asco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Joseph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Patrizio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Poernbacher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Huberth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Ponticello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Luigi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365338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376237"/>
            <a:ext cx="488751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Rampelotto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Poldi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Renzo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Tosini Paolo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Uccelli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Veneri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Wiedenhofer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Theo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Zigoi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266248" name="Text Box 8"/>
          <p:cNvSpPr txBox="1">
            <a:spLocks noChangeArrowheads="1"/>
          </p:cNvSpPr>
          <p:nvPr/>
        </p:nvSpPr>
        <p:spPr bwMode="auto">
          <a:xfrm>
            <a:off x="3665935" y="5833402"/>
            <a:ext cx="484584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vostro ricordo sarà sempre vivo tra di noi</a:t>
            </a:r>
            <a:endParaRPr lang="it-IT" altLang="it-IT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954252"/>
      </p:ext>
    </p:extLst>
  </p:cSld>
  <p:clrMapOvr>
    <a:masterClrMapping/>
  </p:clrMapOvr>
  <p:transition advClick="0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6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uiExpand="1" build="p"/>
      <p:bldP spid="2662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7" name="Picture 5" descr="LOGOFI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94" y="5759054"/>
            <a:ext cx="812006" cy="10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58" name="Picture 6" descr="head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07" y="1376363"/>
            <a:ext cx="4523185" cy="925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64" name="Picture 12" descr="header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957" y="4015979"/>
            <a:ext cx="4523185" cy="9251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65" name="Picture 13" descr="header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635" y="2672954"/>
            <a:ext cx="3614738" cy="92630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9566" name="Text Box 14"/>
          <p:cNvSpPr txBox="1">
            <a:spLocks noChangeArrowheads="1"/>
          </p:cNvSpPr>
          <p:nvPr/>
        </p:nvSpPr>
        <p:spPr bwMode="auto">
          <a:xfrm>
            <a:off x="2899173" y="1564482"/>
            <a:ext cx="640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così giunti al termine</a:t>
            </a:r>
            <a:endParaRPr lang="it-IT" altLang="it-IT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cript MT Bold" pitchFamily="66" charset="0"/>
            </a:endParaRPr>
          </a:p>
        </p:txBody>
      </p:sp>
      <p:sp>
        <p:nvSpPr>
          <p:cNvPr id="279568" name="Text Box 16"/>
          <p:cNvSpPr txBox="1">
            <a:spLocks noChangeArrowheads="1"/>
          </p:cNvSpPr>
          <p:nvPr/>
        </p:nvSpPr>
        <p:spPr bwMode="auto">
          <a:xfrm>
            <a:off x="984647" y="3263504"/>
            <a:ext cx="10224000" cy="166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 </a:t>
            </a:r>
            <a:r>
              <a:rPr lang="it-IT" altLang="it-IT" sz="3300" b="1" i="1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 che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breve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 nostro sito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troverete questa presentazione 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documentazione dei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lavori assembleari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24" y="185735"/>
            <a:ext cx="956010" cy="652581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61" y="189307"/>
            <a:ext cx="3107631" cy="651600"/>
          </a:xfrm>
          <a:prstGeom prst="rect">
            <a:avLst/>
          </a:prstGeom>
          <a:noFill/>
          <a:ln w="63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697" y="203594"/>
            <a:ext cx="1006009" cy="651600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577828" y="1443037"/>
            <a:ext cx="4948238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GRAZIE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CORTESE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ATTENZIONE</a:t>
            </a:r>
            <a:endParaRPr lang="it-IT" altLang="it-IT" sz="3600" b="1" i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668316" y="3590925"/>
            <a:ext cx="4948238" cy="169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buon cronometraggio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e…</a:t>
            </a:r>
          </a:p>
        </p:txBody>
      </p:sp>
      <p:pic>
        <p:nvPicPr>
          <p:cNvPr id="18" name="Picture 8" descr="smilecia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106092"/>
            <a:ext cx="1257300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4420596" y="2599135"/>
            <a:ext cx="334604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Arrivederci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prossima</a:t>
            </a:r>
            <a:endParaRPr lang="it-IT" altLang="it-IT" sz="4500" b="1" i="1" dirty="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</a:t>
            </a:r>
            <a:endParaRPr lang="it-IT" altLang="it-IT" sz="4500" b="1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010900" y="6357938"/>
            <a:ext cx="45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dirty="0">
                <a:solidFill>
                  <a:srgbClr val="E3E3FF">
                    <a:lumMod val="50000"/>
                  </a:srgbClr>
                </a:solidFill>
                <a:latin typeface="Arial Rounded MT Bold" panose="020F0704030504030204" pitchFamily="34" charset="0"/>
              </a:rPr>
              <a:t>by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4456" y="6259735"/>
            <a:ext cx="494769" cy="57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500178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5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5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2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25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5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79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9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45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55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05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66" grpId="0"/>
      <p:bldP spid="279566" grpId="1"/>
      <p:bldP spid="279568" grpId="0"/>
      <p:bldP spid="279568" grpId="1"/>
      <p:bldP spid="13" grpId="0"/>
      <p:bldP spid="13" grpId="1"/>
      <p:bldP spid="17" grpId="0"/>
      <p:bldP spid="17" grpId="1"/>
      <p:bldP spid="19" grpId="0"/>
      <p:bldP spid="5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Struttura predefinita">
  <a:themeElements>
    <a:clrScheme name="Struttura predefinita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Vetta">
  <a:themeElements>
    <a:clrScheme name="Vetta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et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Vetta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12804</TotalTime>
  <Words>676</Words>
  <Application>Microsoft Office PowerPoint</Application>
  <PresentationFormat>Widescreen</PresentationFormat>
  <Paragraphs>288</Paragraphs>
  <Slides>27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27</vt:i4>
      </vt:variant>
    </vt:vector>
  </HeadingPairs>
  <TitlesOfParts>
    <vt:vector size="37" baseType="lpstr">
      <vt:lpstr>Arial</vt:lpstr>
      <vt:lpstr>Arial Rounded MT Bold</vt:lpstr>
      <vt:lpstr>Calibri</vt:lpstr>
      <vt:lpstr>Century Gothic</vt:lpstr>
      <vt:lpstr>Script MT Bold</vt:lpstr>
      <vt:lpstr>Wingdings</vt:lpstr>
      <vt:lpstr>Wingdings 3</vt:lpstr>
      <vt:lpstr>Sezione</vt:lpstr>
      <vt:lpstr>Struttura predefinita</vt:lpstr>
      <vt:lpstr>1_Vetta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173</cp:revision>
  <dcterms:created xsi:type="dcterms:W3CDTF">2020-02-08T06:14:58Z</dcterms:created>
  <dcterms:modified xsi:type="dcterms:W3CDTF">2022-02-07T08:16:50Z</dcterms:modified>
</cp:coreProperties>
</file>