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306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2" autoAdjust="0"/>
    <p:restoredTop sz="92998" autoAdjust="0"/>
  </p:normalViewPr>
  <p:slideViewPr>
    <p:cSldViewPr snapToGrid="0">
      <p:cViewPr varScale="1">
        <p:scale>
          <a:sx n="65" d="100"/>
          <a:sy n="65" d="100"/>
        </p:scale>
        <p:origin x="6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07/02/2022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DA76C-E4DB-464B-A3DD-1B0D5AD4FE40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3634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1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18" Type="http://schemas.openxmlformats.org/officeDocument/2006/relationships/image" Target="../media/image33.png"/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17" Type="http://schemas.openxmlformats.org/officeDocument/2006/relationships/image" Target="../media/image32.png"/><Relationship Id="rId2" Type="http://schemas.openxmlformats.org/officeDocument/2006/relationships/image" Target="../media/image2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5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12" Type="http://schemas.openxmlformats.org/officeDocument/2006/relationships/image" Target="../media/image41.jpeg"/><Relationship Id="rId2" Type="http://schemas.openxmlformats.org/officeDocument/2006/relationships/image" Target="../media/image2.pn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jpeg"/><Relationship Id="rId4" Type="http://schemas.openxmlformats.org/officeDocument/2006/relationships/image" Target="../media/image5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6.jpeg"/><Relationship Id="rId3" Type="http://schemas.openxmlformats.org/officeDocument/2006/relationships/image" Target="../media/image2.png"/><Relationship Id="rId7" Type="http://schemas.openxmlformats.org/officeDocument/2006/relationships/image" Target="../media/image51.jpeg"/><Relationship Id="rId12" Type="http://schemas.openxmlformats.org/officeDocument/2006/relationships/image" Target="../media/image55.png"/><Relationship Id="rId17" Type="http://schemas.openxmlformats.org/officeDocument/2006/relationships/image" Target="../media/image10.jpeg"/><Relationship Id="rId2" Type="http://schemas.openxmlformats.org/officeDocument/2006/relationships/image" Target="../media/image1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4.png"/><Relationship Id="rId5" Type="http://schemas.openxmlformats.org/officeDocument/2006/relationships/image" Target="../media/image49.jpeg"/><Relationship Id="rId15" Type="http://schemas.openxmlformats.org/officeDocument/2006/relationships/image" Target="../media/image58.jpeg"/><Relationship Id="rId10" Type="http://schemas.openxmlformats.org/officeDocument/2006/relationships/image" Target="../media/image7.png"/><Relationship Id="rId4" Type="http://schemas.openxmlformats.org/officeDocument/2006/relationships/image" Target="../media/image48.wmf"/><Relationship Id="rId9" Type="http://schemas.openxmlformats.org/officeDocument/2006/relationships/image" Target="../media/image53.png"/><Relationship Id="rId1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5" Type="http://schemas.openxmlformats.org/officeDocument/2006/relationships/image" Target="../media/image2.pn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1.png"/><Relationship Id="rId7" Type="http://schemas.openxmlformats.org/officeDocument/2006/relationships/image" Target="../media/image7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1.png"/><Relationship Id="rId7" Type="http://schemas.openxmlformats.org/officeDocument/2006/relationships/image" Target="../media/image7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77.png"/><Relationship Id="rId9" Type="http://schemas.openxmlformats.org/officeDocument/2006/relationships/image" Target="../media/image8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1.png"/><Relationship Id="rId7" Type="http://schemas.openxmlformats.org/officeDocument/2006/relationships/image" Target="../media/image8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jpeg"/><Relationship Id="rId4" Type="http://schemas.openxmlformats.org/officeDocument/2006/relationships/image" Target="../media/image61.jpeg"/><Relationship Id="rId9" Type="http://schemas.openxmlformats.org/officeDocument/2006/relationships/image" Target="../media/image8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1.png"/><Relationship Id="rId7" Type="http://schemas.openxmlformats.org/officeDocument/2006/relationships/image" Target="../media/image8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7.png"/><Relationship Id="rId4" Type="http://schemas.openxmlformats.org/officeDocument/2006/relationships/image" Target="../media/image86.jpeg"/><Relationship Id="rId9" Type="http://schemas.openxmlformats.org/officeDocument/2006/relationships/image" Target="../media/image9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62.jpeg"/><Relationship Id="rId9" Type="http://schemas.openxmlformats.org/officeDocument/2006/relationships/image" Target="../media/image9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93.jpeg"/><Relationship Id="rId4" Type="http://schemas.openxmlformats.org/officeDocument/2006/relationships/image" Target="../media/image6.png"/><Relationship Id="rId9" Type="http://schemas.openxmlformats.org/officeDocument/2006/relationships/image" Target="../media/image9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.png"/><Relationship Id="rId7" Type="http://schemas.openxmlformats.org/officeDocument/2006/relationships/image" Target="../media/image9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5" Type="http://schemas.openxmlformats.org/officeDocument/2006/relationships/image" Target="../media/image53.png"/><Relationship Id="rId4" Type="http://schemas.openxmlformats.org/officeDocument/2006/relationships/image" Target="../media/image64.jpeg"/><Relationship Id="rId9" Type="http://schemas.openxmlformats.org/officeDocument/2006/relationships/image" Target="../media/image9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.png"/><Relationship Id="rId7" Type="http://schemas.openxmlformats.org/officeDocument/2006/relationships/image" Target="../media/image10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png"/><Relationship Id="rId4" Type="http://schemas.openxmlformats.org/officeDocument/2006/relationships/image" Target="../media/image70.jpeg"/><Relationship Id="rId9" Type="http://schemas.openxmlformats.org/officeDocument/2006/relationships/image" Target="../media/image10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.png"/><Relationship Id="rId7" Type="http://schemas.openxmlformats.org/officeDocument/2006/relationships/image" Target="../media/image10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65.jpeg"/><Relationship Id="rId9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490997" y="1896659"/>
            <a:ext cx="523213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opo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podio la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migliori 40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142943"/>
            <a:ext cx="866896" cy="1066282"/>
          </a:xfrm>
          <a:prstGeom prst="rect">
            <a:avLst/>
          </a:prstGeom>
        </p:spPr>
      </p:pic>
      <p:pic>
        <p:nvPicPr>
          <p:cNvPr id="8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60029" y="3643016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001" y="472766"/>
            <a:ext cx="1659464" cy="1025850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8895346" y="6236449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 3</a:t>
            </a:r>
            <a:endParaRPr lang="it-IT" altLang="it-IT" sz="405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665149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40000" y="698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622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40000" y="1108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40000" y="2750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40000" y="3160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5109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40000" y="3571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2820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40000" y="3981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096882" y="43920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1464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1464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1464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1464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18560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Sobti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Palak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Rectangle 3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5" name="Immagine 124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3960000" y="1188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6" name="Immagine 12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960000" y="2001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9" name="Picture 160" descr="Miggiano"/>
          <p:cNvPicPr>
            <a:picLocks noChangeArrowheads="1"/>
          </p:cNvPicPr>
          <p:nvPr/>
        </p:nvPicPr>
        <p:blipFill>
          <a:blip r:embed="rId8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8744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2" name="Immagine 131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960000" y="1591200"/>
            <a:ext cx="255600" cy="3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3" name="Picture 174" descr="FrasnelliAlfredo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822400"/>
            <a:ext cx="255600" cy="31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6" name="Immagine 135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7704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180" descr="ScafutoAntonio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4" name="Immagine 143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3" name="Picture 204" descr="SemidoppioPaolo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2848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Immagine 78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6432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Immagine 79"/>
          <p:cNvPicPr>
            <a:picLocks/>
          </p:cNvPicPr>
          <p:nvPr/>
        </p:nvPicPr>
        <p:blipFill>
          <a:blip r:embed="rId16"/>
          <a:stretch>
            <a:fillRect/>
          </a:stretch>
        </p:blipFill>
        <p:spPr>
          <a:xfrm>
            <a:off x="3960000" y="4053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1" name="Immagine 80"/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464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702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2" name="Immagine 81"/>
          <p:cNvPicPr>
            <a:picLocks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6105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87771554"/>
      </p:ext>
    </p:extLst>
  </p:cSld>
  <p:clrMapOvr>
    <a:masterClrMapping/>
  </p:clrMapOvr>
  <p:transition spd="med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000"/>
                            </p:stCondLst>
                            <p:childTnLst>
                              <p:par>
                                <p:cTn id="28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9750"/>
                            </p:stCondLst>
                            <p:childTnLst>
                              <p:par>
                                <p:cTn id="31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98" grpId="0"/>
      <p:bldP spid="102" grpId="0"/>
      <p:bldP spid="103" grpId="0" animBg="1"/>
      <p:bldP spid="105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  <p:bldP spid="1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07916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07916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6684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07916" y="2750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07916" y="3160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2812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Testa  Daniele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07916" y="3571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5321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Zoeschg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07916" y="3981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2400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2400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2400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2400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2400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Rectangle 3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986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16861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168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Fecchio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2079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Debiasi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0792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200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9" name="Immagine 88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001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5" name="Immagine 94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822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3" name="Immagine 92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2848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770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188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5912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412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6" name="Immagine 95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6432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Immagine 14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053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7" name="Immagine 96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4640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106" descr="BoattoPaolo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8744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Immagine 99"/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702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1" name="Picture 194" descr="TodescoMauro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6105600"/>
            <a:ext cx="255600" cy="33339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125508"/>
      </p:ext>
    </p:extLst>
  </p:cSld>
  <p:clrMapOvr>
    <a:masterClrMapping/>
  </p:clrMapOvr>
  <p:transition spd="med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000"/>
                            </p:stCondLst>
                            <p:childTnLst>
                              <p:par>
                                <p:cTn id="28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9750"/>
                            </p:stCondLst>
                            <p:childTnLst>
                              <p:par>
                                <p:cTn id="31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98" grpId="0"/>
      <p:bldP spid="102" grpId="0"/>
      <p:bldP spid="103" grpId="0" animBg="1"/>
      <p:bldP spid="105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  <p:bldP spid="1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07916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07916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1984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07916" y="27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07916" y="31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18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Berger Oskar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07916" y="35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07916" y="39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2400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2400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2400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24113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Daccordo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8659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Incantalupo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1871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5650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Niedermair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Karl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3583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Lippi Cristiano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846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7" name="Immagine 96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188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2" name="Immagine 111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8" name="Picture 178" descr="ZanellatiAden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1591200"/>
            <a:ext cx="2556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770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1" name="Immagine 70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0016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4120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822400"/>
            <a:ext cx="2556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643200"/>
            <a:ext cx="256186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053600"/>
            <a:ext cx="256186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464000"/>
            <a:ext cx="256186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874400"/>
            <a:ext cx="256186" cy="324000"/>
          </a:xfrm>
          <a:prstGeom prst="rect">
            <a:avLst/>
          </a:prstGeom>
        </p:spPr>
      </p:pic>
      <p:pic>
        <p:nvPicPr>
          <p:cNvPr id="75" name="Picture 122" descr="Todesco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2848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762331"/>
      </p:ext>
    </p:extLst>
  </p:cSld>
  <p:clrMapOvr>
    <a:masterClrMapping/>
  </p:clrMapOvr>
  <p:transition spd="med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9" name="Text Box 5"/>
          <p:cNvSpPr txBox="1">
            <a:spLocks noChangeArrowheads="1"/>
          </p:cNvSpPr>
          <p:nvPr/>
        </p:nvSpPr>
        <p:spPr bwMode="auto">
          <a:xfrm>
            <a:off x="4136048" y="290335"/>
            <a:ext cx="389561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Questi i  </a:t>
            </a:r>
            <a:r>
              <a:rPr lang="it-IT" altLang="it-IT" sz="32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primi </a:t>
            </a: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40…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…e gli altri? </a:t>
            </a:r>
            <a:endParaRPr lang="it-IT" altLang="it-IT" sz="32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2391" name="Text Box 7"/>
          <p:cNvSpPr txBox="1">
            <a:spLocks noChangeArrowheads="1"/>
          </p:cNvSpPr>
          <p:nvPr/>
        </p:nvSpPr>
        <p:spPr bwMode="auto">
          <a:xfrm>
            <a:off x="2444103" y="1509928"/>
            <a:ext cx="7329379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 più e chi meno tutti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hanno fatto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potevano e meriterebbero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loro di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essere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menzionati,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ma non c’è né tempo né spazio.</a:t>
            </a:r>
            <a:endParaRPr lang="it-IT" altLang="it-IT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2388" name="Text Box 4"/>
          <p:cNvSpPr txBox="1">
            <a:spLocks noChangeArrowheads="1"/>
          </p:cNvSpPr>
          <p:nvPr/>
        </p:nvSpPr>
        <p:spPr bwMode="auto">
          <a:xfrm>
            <a:off x="1799430" y="1582031"/>
            <a:ext cx="85943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 la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 dei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fatti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prosegue con altri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86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r>
              <a:rPr lang="it-IT" altLang="it-IT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a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presenti sui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campi di gara.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770" y="3825082"/>
            <a:ext cx="1130468" cy="126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592" y="5418350"/>
            <a:ext cx="1753044" cy="126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5526"/>
      </p:ext>
    </p:extLst>
  </p:cSld>
  <p:clrMapOvr>
    <a:masterClrMapping/>
  </p:clrMapOvr>
  <p:transition spd="slow" advTm="1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89" grpId="0"/>
      <p:bldP spid="272391" grpId="0"/>
      <p:bldP spid="272391" grpId="1"/>
      <p:bldP spid="27238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1987681" y="404813"/>
            <a:ext cx="8251169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 per quanto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riguarda la classifica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cronometraggio</a:t>
            </a: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653" name="Picture 5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048251"/>
            <a:ext cx="1268016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936207" y="4154091"/>
            <a:ext cx="4373313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5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53525" y="1913335"/>
            <a:ext cx="592784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poi c’è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quella particolare 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chi si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occupa della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aborazione dei dati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778452" y="3504010"/>
            <a:ext cx="29422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vale a dire dei</a:t>
            </a:r>
            <a:endParaRPr lang="it-IT" altLang="it-IT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14301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2765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44" descr="MCj044045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7" y="80962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3600000" y="72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24000" y="64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128000" y="6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3600000" y="117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924000" y="1098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128000" y="10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3600000" y="16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888000" y="154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128000" y="15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600000" y="20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888000" y="1998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7128000" y="19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3600000" y="25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888000" y="24480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128000" y="24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3600000" y="29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Picture 54" descr="Miggiano"/>
          <p:cNvPicPr>
            <a:picLocks noChangeArrowheads="1"/>
          </p:cNvPicPr>
          <p:nvPr/>
        </p:nvPicPr>
        <p:blipFill>
          <a:blip r:embed="rId5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0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3888000" y="289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7128000" y="28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Rectangle 10"/>
          <p:cNvSpPr>
            <a:spLocks noChangeArrowheads="1"/>
          </p:cNvSpPr>
          <p:nvPr/>
        </p:nvSpPr>
        <p:spPr bwMode="auto">
          <a:xfrm>
            <a:off x="3600000" y="34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3888000" y="3348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7128000" y="33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3627967" y="38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3888000" y="379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7128000" y="37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Rectangle 10"/>
          <p:cNvSpPr>
            <a:spLocks noChangeArrowheads="1"/>
          </p:cNvSpPr>
          <p:nvPr/>
        </p:nvSpPr>
        <p:spPr bwMode="auto">
          <a:xfrm>
            <a:off x="3600000" y="43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2" name="Picture 51" descr="BettiniSilvan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1698"/>
          <a:stretch>
            <a:fillRect/>
          </a:stretch>
        </p:blipFill>
        <p:spPr bwMode="auto">
          <a:xfrm>
            <a:off x="3600000" y="38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3924000" y="424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7128000" y="42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Rectangle 10"/>
          <p:cNvSpPr>
            <a:spLocks noChangeArrowheads="1"/>
          </p:cNvSpPr>
          <p:nvPr/>
        </p:nvSpPr>
        <p:spPr bwMode="auto">
          <a:xfrm>
            <a:off x="3600000" y="47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Immagine 45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342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5400">
              <a:srgbClr val="000000"/>
            </a:glow>
          </a:effectLst>
        </p:spPr>
      </p:pic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3888000" y="4698000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Piok Lukas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4"/>
          <p:cNvSpPr txBox="1">
            <a:spLocks noChangeArrowheads="1"/>
          </p:cNvSpPr>
          <p:nvPr/>
        </p:nvSpPr>
        <p:spPr bwMode="auto">
          <a:xfrm>
            <a:off x="7128000" y="46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600000" y="52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3888000" y="514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7128000" y="51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3600000" y="56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3888000" y="55980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128000" y="55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10"/>
          <p:cNvSpPr>
            <a:spLocks noChangeArrowheads="1"/>
          </p:cNvSpPr>
          <p:nvPr/>
        </p:nvSpPr>
        <p:spPr bwMode="auto">
          <a:xfrm>
            <a:off x="3600000" y="61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8" name="Picture 58" descr="Piok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r="3093"/>
          <a:stretch>
            <a:fillRect/>
          </a:stretch>
        </p:blipFill>
        <p:spPr bwMode="auto">
          <a:xfrm>
            <a:off x="3600000" y="47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 Box 3"/>
          <p:cNvSpPr txBox="1">
            <a:spLocks noChangeArrowheads="1"/>
          </p:cNvSpPr>
          <p:nvPr/>
        </p:nvSpPr>
        <p:spPr bwMode="auto">
          <a:xfrm>
            <a:off x="3924000" y="6048000"/>
            <a:ext cx="24254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Savoi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Graziano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4"/>
          <p:cNvSpPr txBox="1">
            <a:spLocks noChangeArrowheads="1"/>
          </p:cNvSpPr>
          <p:nvPr/>
        </p:nvSpPr>
        <p:spPr bwMode="auto">
          <a:xfrm>
            <a:off x="7128000" y="60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3" name="Immagine 62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600000" y="117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00000" y="720000"/>
            <a:ext cx="272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6" name="Picture 47" descr="BergamoAlberto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858"/>
          <a:stretch>
            <a:fillRect/>
          </a:stretch>
        </p:blipFill>
        <p:spPr bwMode="auto">
          <a:xfrm>
            <a:off x="3600000" y="16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4" descr="PappalardoSalvatore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56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1" descr="AmbachAnton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 b="2522"/>
          <a:stretch>
            <a:fillRect/>
          </a:stretch>
        </p:blipFill>
        <p:spPr bwMode="auto">
          <a:xfrm>
            <a:off x="3600000" y="25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6120000"/>
            <a:ext cx="273913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0" name="Immagine 6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2970000"/>
            <a:ext cx="272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1" name="Immagine 60"/>
          <p:cNvPicPr>
            <a:picLocks/>
          </p:cNvPicPr>
          <p:nvPr/>
        </p:nvPicPr>
        <p:blipFill>
          <a:blip r:embed="rId16"/>
          <a:stretch>
            <a:fillRect/>
          </a:stretch>
        </p:blipFill>
        <p:spPr>
          <a:xfrm>
            <a:off x="3600000" y="432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5" name="Picture 174" descr="FrasnelliAlfredo"/>
          <p:cNvPicPr>
            <a:picLocks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52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887481"/>
      </p:ext>
    </p:extLst>
  </p:cSld>
  <p:clrMapOvr>
    <a:masterClrMapping/>
  </p:clrMapOvr>
  <p:transition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 animBg="1"/>
      <p:bldP spid="15" grpId="0"/>
      <p:bldP spid="16" grpId="0"/>
      <p:bldP spid="17" grpId="0" animBg="1"/>
      <p:bldP spid="19" grpId="0"/>
      <p:bldP spid="20" grpId="0"/>
      <p:bldP spid="21" grpId="0" animBg="1"/>
      <p:bldP spid="23" grpId="0"/>
      <p:bldP spid="24" grpId="0"/>
      <p:bldP spid="25" grpId="0" animBg="1"/>
      <p:bldP spid="27" grpId="0"/>
      <p:bldP spid="28" grpId="0"/>
      <p:bldP spid="29" grpId="0" animBg="1"/>
      <p:bldP spid="31" grpId="0"/>
      <p:bldP spid="32" grpId="0"/>
      <p:bldP spid="33" grpId="0" animBg="1"/>
      <p:bldP spid="35" grpId="0"/>
      <p:bldP spid="36" grpId="0"/>
      <p:bldP spid="37" grpId="0" animBg="1"/>
      <p:bldP spid="39" grpId="0"/>
      <p:bldP spid="40" grpId="0"/>
      <p:bldP spid="41" grpId="0" animBg="1"/>
      <p:bldP spid="43" grpId="0"/>
      <p:bldP spid="44" grpId="0"/>
      <p:bldP spid="45" grpId="0" animBg="1"/>
      <p:bldP spid="47" grpId="0"/>
      <p:bldP spid="48" grpId="0"/>
      <p:bldP spid="49" grpId="0" animBg="1"/>
      <p:bldP spid="51" grpId="0"/>
      <p:bldP spid="52" grpId="0"/>
      <p:bldP spid="53" grpId="0" animBg="1"/>
      <p:bldP spid="55" grpId="0"/>
      <p:bldP spid="56" grpId="0"/>
      <p:bldP spid="57" grpId="0" animBg="1"/>
      <p:bldP spid="59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2444509" y="351235"/>
            <a:ext cx="742562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Vediamo ora i più assidui  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4228840" y="4958954"/>
            <a:ext cx="37962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</a:t>
            </a:r>
          </a:p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gettonati</a:t>
            </a:r>
            <a:endParaRPr lang="it-IT" altLang="it-IT" sz="4500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20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Fon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25" name="Picture 22" descr="Nuot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Pattinaggi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Ippica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61115"/>
      </p:ext>
    </p:extLst>
  </p:cSld>
  <p:clrMapOvr>
    <a:masterClrMapping/>
  </p:clrMapOvr>
  <p:transition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4" grpId="0"/>
      <p:bldP spid="3768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27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6051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48000" y="779860"/>
            <a:ext cx="23054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</a:t>
            </a: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9674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4406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Picture 180" descr="ScafutoAnton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84400" cy="37095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84651" cy="36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4822998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4406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4800"/>
            <a:ext cx="1890713" cy="1889522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6017620" y="1030228"/>
            <a:ext cx="29995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88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960000"/>
            <a:ext cx="284400" cy="37095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160" descr="Miggiano"/>
          <p:cNvPicPr>
            <a:picLocks noChangeAspect="1"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84400" cy="37095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84400" cy="37095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4142877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40830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8271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542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340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3531168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691168" y="779860"/>
            <a:ext cx="309777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96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450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504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7293498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22690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  <a:p>
            <a:pPr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strada+MTB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9862" y="3409043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98" descr="BergamoAlbert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8399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1392343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37664" y="279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4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10368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4 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183072" y="3873600"/>
            <a:ext cx="4876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5451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Debiasi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9752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Koellemann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Bernhard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2" name="Picture 22" descr="Fond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CC"/>
                </a:solidFill>
              </a14:hiddenFill>
            </a:ext>
          </a:extLst>
        </p:spPr>
      </p:pic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91475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Fondo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42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</a:t>
            </a: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96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84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9588580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53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Testa Daniele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758084" y="781200"/>
            <a:ext cx="248984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Biathlon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000" y="288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00" y="2448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0" name="Immagine 29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450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999630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1330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Sobti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Palak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8296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2" descr="Nuo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87102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5" name="Immagine 5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88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74" descr="FrasnelliAlfred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17396723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226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0673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Klotz Erika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3737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Gschliesser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4019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Rungger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Gabriel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15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891896" y="781200"/>
            <a:ext cx="214353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033" y="3889443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651" cy="360000"/>
          </a:xfrm>
          <a:prstGeom prst="rect">
            <a:avLst/>
          </a:prstGeom>
        </p:spPr>
      </p:pic>
      <p:pic>
        <p:nvPicPr>
          <p:cNvPr id="29" name="Picture 198" descr="BergamoAlbert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3913327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187" y="5195700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7008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7008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0451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Luca Michele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0313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	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3" descr="Pattinagg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467116" y="152452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356638" y="545224"/>
            <a:ext cx="33355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Velocità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204" descr="SemidoppioPaol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84400" cy="3709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84651" cy="360000"/>
          </a:xfrm>
          <a:prstGeom prst="rect">
            <a:avLst/>
          </a:prstGeom>
        </p:spPr>
      </p:pic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8508478" y="6236449"/>
            <a:ext cx="42838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3</a:t>
            </a:r>
            <a:endParaRPr lang="it-IT" altLang="it-IT" sz="36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15450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  <p:bldP spid="28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12793</TotalTime>
  <Words>524</Words>
  <Application>Microsoft Office PowerPoint</Application>
  <PresentationFormat>Widescreen</PresentationFormat>
  <Paragraphs>274</Paragraphs>
  <Slides>17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2" baseType="lpstr">
      <vt:lpstr>Arial Rounded MT Bold</vt:lpstr>
      <vt:lpstr>Calibri</vt:lpstr>
      <vt:lpstr>Century Gothic</vt:lpstr>
      <vt:lpstr>Wingdings 3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176</cp:revision>
  <dcterms:created xsi:type="dcterms:W3CDTF">2020-02-08T06:14:58Z</dcterms:created>
  <dcterms:modified xsi:type="dcterms:W3CDTF">2022-02-07T08:02:33Z</dcterms:modified>
</cp:coreProperties>
</file>