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3"/>
  </p:notesMasterIdLst>
  <p:sldIdLst>
    <p:sldId id="282" r:id="rId2"/>
    <p:sldId id="283" r:id="rId3"/>
    <p:sldId id="284" r:id="rId4"/>
    <p:sldId id="364" r:id="rId5"/>
    <p:sldId id="290" r:id="rId6"/>
    <p:sldId id="291" r:id="rId7"/>
    <p:sldId id="292" r:id="rId8"/>
    <p:sldId id="293" r:id="rId9"/>
    <p:sldId id="294" r:id="rId10"/>
    <p:sldId id="365" r:id="rId11"/>
    <p:sldId id="295" r:id="rId12"/>
    <p:sldId id="366" r:id="rId13"/>
    <p:sldId id="296" r:id="rId14"/>
    <p:sldId id="299" r:id="rId15"/>
    <p:sldId id="300" r:id="rId16"/>
    <p:sldId id="301" r:id="rId17"/>
    <p:sldId id="302" r:id="rId18"/>
    <p:sldId id="303" r:id="rId19"/>
    <p:sldId id="368" r:id="rId20"/>
    <p:sldId id="304" r:id="rId21"/>
    <p:sldId id="305" r:id="rId2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42" autoAdjust="0"/>
    <p:restoredTop sz="92998" autoAdjust="0"/>
  </p:normalViewPr>
  <p:slideViewPr>
    <p:cSldViewPr snapToGrid="0">
      <p:cViewPr varScale="1">
        <p:scale>
          <a:sx n="65" d="100"/>
          <a:sy n="65" d="100"/>
        </p:scale>
        <p:origin x="6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07/02/2022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0692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146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10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735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738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183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465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517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860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841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9098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39809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6998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25568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6518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1121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583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5628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11" Type="http://schemas.openxmlformats.org/officeDocument/2006/relationships/image" Target="../media/image2.pn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11" Type="http://schemas.openxmlformats.org/officeDocument/2006/relationships/image" Target="../media/image2.pn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openxmlformats.org/officeDocument/2006/relationships/image" Target="../media/image2.pn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11" Type="http://schemas.openxmlformats.org/officeDocument/2006/relationships/image" Target="../media/image1.png"/><Relationship Id="rId5" Type="http://schemas.openxmlformats.org/officeDocument/2006/relationships/image" Target="../media/image40.png"/><Relationship Id="rId10" Type="http://schemas.openxmlformats.org/officeDocument/2006/relationships/image" Target="../media/image2.png"/><Relationship Id="rId4" Type="http://schemas.openxmlformats.org/officeDocument/2006/relationships/image" Target="../media/image39.jpeg"/><Relationship Id="rId9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46.jpeg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5962" y="514294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4852734" y="3338260"/>
            <a:ext cx="2458800" cy="2484000"/>
          </a:xfrm>
          <a:prstGeom prst="rect">
            <a:avLst/>
          </a:prstGeom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2202362" y="134541"/>
            <a:ext cx="775513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Ed ora come sempre è il momento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di scoprire i numeri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2561341" y="1338263"/>
            <a:ext cx="702288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della nostra attività stagionale 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8400" y="2458800"/>
            <a:ext cx="676800" cy="676800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5600" y="2944800"/>
            <a:ext cx="676800" cy="676800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98800" y="4237200"/>
            <a:ext cx="676800" cy="676800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95600" y="5482800"/>
            <a:ext cx="676800" cy="676800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38400" y="6022800"/>
            <a:ext cx="676800" cy="676800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74800" y="5482800"/>
            <a:ext cx="676800" cy="676800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90865" y="4033765"/>
            <a:ext cx="676800" cy="67680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74800" y="2944800"/>
            <a:ext cx="676800" cy="676800"/>
          </a:xfrm>
          <a:prstGeom prst="rect">
            <a:avLst/>
          </a:prstGeom>
        </p:spPr>
      </p:pic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8877771" y="6201281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Parte 2</a:t>
            </a:r>
            <a:endParaRPr lang="it-IT" altLang="it-IT" sz="4050" b="1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762236"/>
      </p:ext>
    </p:extLst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5" descr="Pallama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2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Picture 25" descr="Pallaman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36" name="Text Box 14"/>
          <p:cNvSpPr txBox="1">
            <a:spLocks noChangeArrowheads="1"/>
          </p:cNvSpPr>
          <p:nvPr/>
        </p:nvSpPr>
        <p:spPr bwMode="auto">
          <a:xfrm>
            <a:off x="3524250" y="1789510"/>
            <a:ext cx="5082779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GLOBALMENTE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nel corso dell’anno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siamo stati impegnati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in:</a:t>
            </a:r>
          </a:p>
        </p:txBody>
      </p:sp>
      <p:pic>
        <p:nvPicPr>
          <p:cNvPr id="21" name="Immagin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259895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7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-0.25 " pathEditMode="relative" rAng="0" ptsTypes="AA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-0.25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-0.25 " pathEditMode="relative" rAng="0" ptsTypes="AA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-0.25 " pathEditMode="relative" rAng="0" ptsTypes="AA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-0.25 " pathEditMode="relative" rAng="0" ptsTypes="AA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-0.25 " pathEditMode="relative" rAng="0" ptsTypes="AA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-0.25 " pathEditMode="relative" rAng="0" ptsTypes="AA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-0.25 " pathEditMode="relative" rAng="0" ptsTypes="AA">
                                      <p:cBhvr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0.25 " pathEditMode="relative" rAng="0" ptsTypes="AA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0.25 " pathEditMode="relative" rAng="0" ptsTypes="AA">
                                      <p:cBhvr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0.25 " pathEditMode="relative" rAng="0" ptsTypes="AA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0.25 " pathEditMode="relative" rAng="0" ptsTypes="AA">
                                      <p:cBhvr>
                                        <p:cTn id="1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0.25 " pathEditMode="relative" rAng="0" ptsTypes="AA">
                                      <p:cBhvr>
                                        <p:cTn id="1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0.25 " pathEditMode="relative" rAng="0" ptsTypes="AA">
                                      <p:cBhvr>
                                        <p:cTn id="1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0.25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0.25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/>
          <p:cNvSpPr>
            <a:spLocks noChangeArrowheads="1"/>
          </p:cNvSpPr>
          <p:nvPr/>
        </p:nvSpPr>
        <p:spPr bwMode="auto">
          <a:xfrm>
            <a:off x="5124451" y="540565"/>
            <a:ext cx="1889522" cy="944165"/>
          </a:xfrm>
          <a:prstGeom prst="foldedCorner">
            <a:avLst>
              <a:gd name="adj" fmla="val 12500"/>
            </a:avLst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5467350" y="643731"/>
            <a:ext cx="1213794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45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940</a:t>
            </a:r>
            <a:endParaRPr lang="it-IT" altLang="it-IT" sz="45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4102351" y="1560910"/>
            <a:ext cx="3973011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GARA 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4139042" y="2188369"/>
            <a:ext cx="3776996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+218</a:t>
            </a: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3915157" y="4319588"/>
            <a:ext cx="4349782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CRONO </a:t>
            </a:r>
          </a:p>
        </p:txBody>
      </p:sp>
      <p:sp>
        <p:nvSpPr>
          <p:cNvPr id="23564" name="Text Box 12"/>
          <p:cNvSpPr txBox="1">
            <a:spLocks noChangeArrowheads="1"/>
          </p:cNvSpPr>
          <p:nvPr/>
        </p:nvSpPr>
        <p:spPr bwMode="auto">
          <a:xfrm>
            <a:off x="3993258" y="4932760"/>
            <a:ext cx="4091185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+1.954 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" name="AutoShape 2"/>
          <p:cNvSpPr>
            <a:spLocks noChangeArrowheads="1"/>
          </p:cNvSpPr>
          <p:nvPr/>
        </p:nvSpPr>
        <p:spPr bwMode="auto">
          <a:xfrm>
            <a:off x="4855350" y="3321001"/>
            <a:ext cx="2430000" cy="944165"/>
          </a:xfrm>
          <a:prstGeom prst="foldedCorner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5060554" y="3423047"/>
            <a:ext cx="1737976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45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7.514</a:t>
            </a:r>
            <a:endParaRPr lang="it-IT" altLang="it-IT" sz="45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732995"/>
      </p:ext>
    </p:extLst>
  </p:cSld>
  <p:clrMapOvr>
    <a:masterClrMapping/>
  </p:clrMapOvr>
  <p:transition advTm="6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  <p:bldP spid="23557" grpId="0"/>
      <p:bldP spid="23560" grpId="0"/>
      <p:bldP spid="23564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4"/>
          <p:cNvSpPr txBox="1">
            <a:spLocks noChangeArrowheads="1"/>
          </p:cNvSpPr>
          <p:nvPr/>
        </p:nvSpPr>
        <p:spPr bwMode="auto">
          <a:xfrm>
            <a:off x="1552814" y="215386"/>
            <a:ext cx="8777724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Quindi , Omicron o no, riscontriamo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 certo incremento rispetto all’anno precedente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sia nelle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GARA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nelle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CRONO</a:t>
            </a:r>
            <a:endParaRPr lang="it-IT" altLang="it-IT" sz="2800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ome evidenziato dai grafici qui sotto riportati</a:t>
            </a:r>
          </a:p>
          <a:p>
            <a:pPr algn="ctr" defTabSz="457200">
              <a:defRPr/>
            </a:pPr>
            <a:endParaRPr lang="it-IT" altLang="it-IT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325058" y="3519790"/>
            <a:ext cx="3532697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000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 </a:t>
            </a:r>
          </a:p>
        </p:txBody>
      </p:sp>
      <p:sp>
        <p:nvSpPr>
          <p:cNvPr id="12" name="Rectangle 16"/>
          <p:cNvSpPr>
            <a:spLocks noChangeArrowheads="1"/>
          </p:cNvSpPr>
          <p:nvPr/>
        </p:nvSpPr>
        <p:spPr bwMode="auto">
          <a:xfrm>
            <a:off x="2080800" y="4531641"/>
            <a:ext cx="1079897" cy="1872000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2172263" y="6338888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2265661" y="4057788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940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2063211" y="5911200"/>
            <a:ext cx="98937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+ 218</a:t>
            </a:r>
            <a:endParaRPr lang="it-IT" altLang="it-IT" sz="2400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3232800" y="4949112"/>
            <a:ext cx="1079897" cy="14364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310161" y="6338888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9" name="Text Box 13"/>
          <p:cNvSpPr txBox="1">
            <a:spLocks noChangeArrowheads="1"/>
          </p:cNvSpPr>
          <p:nvPr/>
        </p:nvSpPr>
        <p:spPr bwMode="auto">
          <a:xfrm>
            <a:off x="3381899" y="4477373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722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6864212" y="3520800"/>
            <a:ext cx="397057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0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CRONO </a:t>
            </a: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8000462" y="4517241"/>
            <a:ext cx="1079897" cy="18864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8099163" y="6339600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Text Box 11"/>
          <p:cNvSpPr txBox="1">
            <a:spLocks noChangeArrowheads="1"/>
          </p:cNvSpPr>
          <p:nvPr/>
        </p:nvSpPr>
        <p:spPr bwMode="auto">
          <a:xfrm>
            <a:off x="8068544" y="4089128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7.514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7895126" y="5911200"/>
            <a:ext cx="1191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+1.954</a:t>
            </a:r>
            <a:endParaRPr lang="it-IT" altLang="it-IT" sz="2400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17"/>
          <p:cNvSpPr>
            <a:spLocks noChangeArrowheads="1"/>
          </p:cNvSpPr>
          <p:nvPr/>
        </p:nvSpPr>
        <p:spPr bwMode="auto">
          <a:xfrm>
            <a:off x="9164030" y="4991723"/>
            <a:ext cx="1079897" cy="13932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 Box 8"/>
          <p:cNvSpPr txBox="1">
            <a:spLocks noChangeArrowheads="1"/>
          </p:cNvSpPr>
          <p:nvPr/>
        </p:nvSpPr>
        <p:spPr bwMode="auto">
          <a:xfrm>
            <a:off x="9223329" y="6339600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Text Box 13"/>
          <p:cNvSpPr txBox="1">
            <a:spLocks noChangeArrowheads="1"/>
          </p:cNvSpPr>
          <p:nvPr/>
        </p:nvSpPr>
        <p:spPr bwMode="auto">
          <a:xfrm>
            <a:off x="9195417" y="4538969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5.560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661304"/>
      </p:ext>
    </p:extLst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28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88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38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880"/>
                            </p:stCondLst>
                            <p:childTnLst>
                              <p:par>
                                <p:cTn id="47" presetID="23" presetClass="entr" presetSubtype="16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73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23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2" grpId="0" animBg="1"/>
      <p:bldP spid="14" grpId="0"/>
      <p:bldP spid="15" grpId="0"/>
      <p:bldP spid="16" grpId="0"/>
      <p:bldP spid="17" grpId="0" animBg="1"/>
      <p:bldP spid="18" grpId="0"/>
      <p:bldP spid="19" grpId="0"/>
      <p:bldP spid="21" grpId="0"/>
      <p:bldP spid="25" grpId="0" animBg="1"/>
      <p:bldP spid="26" grpId="0"/>
      <p:bldP spid="27" grpId="0"/>
      <p:bldP spid="28" grpId="0"/>
      <p:bldP spid="29" grpId="0" animBg="1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1" y="1889523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298" y="1889523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5" descr="Pallama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4901804" y="1889523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2119" y="1889523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3625" y="1889523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941" y="1889523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448" y="1889523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5763" y="1889523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58791" y="1889523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2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298" y="1889523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804" y="1889523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2119" y="1889523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25" y="1889523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Picture 25" descr="Pallaman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6763941" y="1889523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448" y="1889523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5763" y="1889523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 Box 41"/>
          <p:cNvSpPr txBox="1">
            <a:spLocks noChangeArrowheads="1"/>
          </p:cNvSpPr>
          <p:nvPr/>
        </p:nvSpPr>
        <p:spPr bwMode="auto">
          <a:xfrm>
            <a:off x="3730693" y="1409701"/>
            <a:ext cx="473180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Relativamente agli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sport più cronometrati</a:t>
            </a:r>
            <a:r>
              <a:rPr lang="it-IT" altLang="it-IT" sz="3200" i="1" dirty="0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</a:p>
        </p:txBody>
      </p:sp>
      <p:sp>
        <p:nvSpPr>
          <p:cNvPr id="41" name="Text Box 42"/>
          <p:cNvSpPr txBox="1">
            <a:spLocks noChangeArrowheads="1"/>
          </p:cNvSpPr>
          <p:nvPr/>
        </p:nvSpPr>
        <p:spPr bwMode="auto">
          <a:xfrm>
            <a:off x="3468124" y="4501753"/>
            <a:ext cx="5215274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esaminiamo ora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i dati del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confrontandoli con quelli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dei 2 anni precedenti</a:t>
            </a:r>
          </a:p>
        </p:txBody>
      </p:sp>
      <p:pic>
        <p:nvPicPr>
          <p:cNvPr id="20" name="Immagin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105912"/>
      </p:ext>
    </p:extLst>
  </p:cSld>
  <p:clrMapOvr>
    <a:masterClrMapping/>
  </p:clrMapOvr>
  <p:transition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7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7037E-6 -5.55556E-7 L -3.7037E-6 0.25 " pathEditMode="relative" rAng="0" ptsTypes="AA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96296E-6 -5.55556E-7 L 2.96296E-6 0.25 " pathEditMode="relative" rAng="0" ptsTypes="AA">
                                      <p:cBhvr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11111E-6 -5.55556E-7 L 1.11111E-6 0.25 " pathEditMode="relative" rAng="0" ptsTypes="AA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22222E-6 -5.55556E-7 L -2.22222E-6 0.25 " pathEditMode="relative" rAng="0" ptsTypes="AA">
                                      <p:cBhvr>
                                        <p:cTn id="1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07407E-6 -5.55556E-7 L -4.07407E-6 0.25 " pathEditMode="relative" rAng="0" ptsTypes="AA">
                                      <p:cBhvr>
                                        <p:cTn id="1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59259E-6 -5.55556E-7 L 2.59259E-6 0.25 " pathEditMode="relative" rAng="0" ptsTypes="AA">
                                      <p:cBhvr>
                                        <p:cTn id="1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7.40741E-7 -5.55556E-7 L 7.40741E-7 0.25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59259E-6 -5.55556E-7 L -2.59259E-6 0.25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6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6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3048000"/>
            <a:ext cx="809625" cy="810816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3048000"/>
            <a:ext cx="809625" cy="810816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5" descr="Pallaman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5662613" y="3048000"/>
            <a:ext cx="809625" cy="810816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2613" y="3048000"/>
            <a:ext cx="809625" cy="81081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62613" y="3048000"/>
            <a:ext cx="809625" cy="81081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0" name="Immagin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3048000"/>
            <a:ext cx="809625" cy="810816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3048000"/>
            <a:ext cx="809625" cy="810816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Immagine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62613" y="3048000"/>
            <a:ext cx="809625" cy="81081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3" name="Picture 13" descr="bandiera olimpica"/>
          <p:cNvPicPr preferRelativeResize="0"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3048000"/>
            <a:ext cx="809625" cy="810816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 Box 22"/>
          <p:cNvSpPr txBox="1">
            <a:spLocks noChangeArrowheads="1"/>
          </p:cNvSpPr>
          <p:nvPr/>
        </p:nvSpPr>
        <p:spPr bwMode="auto">
          <a:xfrm>
            <a:off x="4031457" y="458392"/>
            <a:ext cx="40830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</a:t>
            </a: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544292"/>
      </p:ext>
    </p:extLst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1875  E" pathEditMode="relative" ptsTypes="">
                                      <p:cBhvr>
                                        <p:cTn id="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-0.1875  E" pathEditMode="relative" rAng="0" ptsTypes="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0.25 -2.22222E-6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7407E-6 -2.22222E-6 L 0.25 0.1875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937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7407E-6 -2.22222E-6 L 4.07407E-6 0.1875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7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7407E-6 -2.22222E-6 L -0.24676 0.18542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38" y="927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7407E-6 -2.22222E-6 L -0.25 -2.22222E-6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1 -0.00364 L -0.23612 -0.18472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51" y="-906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7407E-6 -2.22222E-6 C 0.06898 -2.22222E-6 0.125 0.04202 0.125 0.09375 C 0.125 0.14549 0.06898 0.1875 4.07407E-6 0.1875 C -0.06899 0.1875 -0.125 0.14549 -0.125 0.09375 C -0.125 0.04202 -0.06899 -2.22222E-6 4.07407E-6 -2.22222E-6 Z " pathEditMode="relative" rAng="0" ptsTypes="AAAAA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7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2" name="Text Box 12"/>
          <p:cNvSpPr txBox="1">
            <a:spLocks noChangeArrowheads="1"/>
          </p:cNvSpPr>
          <p:nvPr/>
        </p:nvSpPr>
        <p:spPr bwMode="auto">
          <a:xfrm>
            <a:off x="5387430" y="558404"/>
            <a:ext cx="229582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HOCKEY </a:t>
            </a:r>
          </a:p>
        </p:txBody>
      </p:sp>
      <p:pic>
        <p:nvPicPr>
          <p:cNvPr id="21" name="Immagin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4779169" y="558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Rectangle 18"/>
          <p:cNvSpPr>
            <a:spLocks noChangeArrowheads="1"/>
          </p:cNvSpPr>
          <p:nvPr/>
        </p:nvSpPr>
        <p:spPr bwMode="auto">
          <a:xfrm>
            <a:off x="4860132" y="3392382"/>
            <a:ext cx="756047" cy="2178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 Box 15"/>
          <p:cNvSpPr txBox="1">
            <a:spLocks noChangeArrowheads="1"/>
          </p:cNvSpPr>
          <p:nvPr/>
        </p:nvSpPr>
        <p:spPr bwMode="auto">
          <a:xfrm>
            <a:off x="4870271" y="2913688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605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8"/>
          <p:cNvSpPr txBox="1">
            <a:spLocks noChangeArrowheads="1"/>
          </p:cNvSpPr>
          <p:nvPr/>
        </p:nvSpPr>
        <p:spPr bwMode="auto">
          <a:xfrm>
            <a:off x="5642373" y="558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5723335" y="4017045"/>
            <a:ext cx="756047" cy="15516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5737226" y="3530022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431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9"/>
          <p:cNvSpPr txBox="1">
            <a:spLocks noChangeArrowheads="1"/>
          </p:cNvSpPr>
          <p:nvPr/>
        </p:nvSpPr>
        <p:spPr bwMode="auto">
          <a:xfrm>
            <a:off x="6532960" y="558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Rectangle 20"/>
          <p:cNvSpPr>
            <a:spLocks noChangeArrowheads="1"/>
          </p:cNvSpPr>
          <p:nvPr/>
        </p:nvSpPr>
        <p:spPr bwMode="auto">
          <a:xfrm>
            <a:off x="6587728" y="2273222"/>
            <a:ext cx="756047" cy="32868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6623050" y="1833885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913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10"/>
          <p:cNvSpPr txBox="1">
            <a:spLocks noChangeArrowheads="1"/>
          </p:cNvSpPr>
          <p:nvPr/>
        </p:nvSpPr>
        <p:spPr bwMode="auto">
          <a:xfrm>
            <a:off x="4726986" y="5128022"/>
            <a:ext cx="867545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+174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5665594" y="5128022"/>
            <a:ext cx="79541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-482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9" name="Picture 16" descr="Hockey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1" y="134541"/>
            <a:ext cx="1619250" cy="16192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154228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4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4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92" grpId="0"/>
      <p:bldP spid="20" grpId="0"/>
      <p:bldP spid="22" grpId="0" animBg="1"/>
      <p:bldP spid="25" grpId="0"/>
      <p:bldP spid="26" grpId="0"/>
      <p:bldP spid="27" grpId="0" animBg="1"/>
      <p:bldP spid="28" grpId="0"/>
      <p:bldP spid="29" grpId="0"/>
      <p:bldP spid="30" grpId="0" animBg="1"/>
      <p:bldP spid="31" grpId="0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5382259" y="589360"/>
            <a:ext cx="287290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ALPINO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2" y="134542"/>
            <a:ext cx="1620440" cy="1620440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4860132" y="4271378"/>
            <a:ext cx="756047" cy="12564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 Box 15"/>
          <p:cNvSpPr txBox="1">
            <a:spLocks noChangeArrowheads="1"/>
          </p:cNvSpPr>
          <p:nvPr/>
        </p:nvSpPr>
        <p:spPr bwMode="auto">
          <a:xfrm>
            <a:off x="4945599" y="3855746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79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5723335" y="3753693"/>
            <a:ext cx="756047" cy="1800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5731439" y="3326254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113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Rectangle 20"/>
          <p:cNvSpPr>
            <a:spLocks noChangeArrowheads="1"/>
          </p:cNvSpPr>
          <p:nvPr/>
        </p:nvSpPr>
        <p:spPr bwMode="auto">
          <a:xfrm>
            <a:off x="6587728" y="2806313"/>
            <a:ext cx="756047" cy="27612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6636544" y="2378956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173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10"/>
          <p:cNvSpPr txBox="1">
            <a:spLocks noChangeArrowheads="1"/>
          </p:cNvSpPr>
          <p:nvPr/>
        </p:nvSpPr>
        <p:spPr bwMode="auto">
          <a:xfrm>
            <a:off x="4848481" y="5128022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- 3</a:t>
            </a: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5776132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-60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778176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3" grpId="0" animBg="1"/>
      <p:bldP spid="25" grpId="0"/>
      <p:bldP spid="26" grpId="0"/>
      <p:bldP spid="27" grpId="0" animBg="1"/>
      <p:bldP spid="28" grpId="0"/>
      <p:bldP spid="29" grpId="0"/>
      <p:bldP spid="30" grpId="0" animBg="1"/>
      <p:bldP spid="31" grpId="0"/>
      <p:bldP spid="32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60793" y="3573252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56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66247" y="3277340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66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3684699"/>
            <a:ext cx="756047" cy="18576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3974182"/>
            <a:ext cx="756047" cy="15768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325539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44474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-59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844693" y="5128022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+10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36544" y="1900513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115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1" name="Picture 25" descr="Pallam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3658791" y="134541"/>
            <a:ext cx="1619250" cy="16192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 Box 14"/>
          <p:cNvSpPr txBox="1">
            <a:spLocks noChangeArrowheads="1"/>
          </p:cNvSpPr>
          <p:nvPr/>
        </p:nvSpPr>
        <p:spPr bwMode="auto">
          <a:xfrm>
            <a:off x="5338419" y="542926"/>
            <a:ext cx="307488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PALLAMANO</a:t>
            </a: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186645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61384" y="3991469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82140" y="1893435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55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308663"/>
            <a:ext cx="756047" cy="324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57077" y="4414005"/>
            <a:ext cx="756047" cy="1116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3297949"/>
            <a:ext cx="756047" cy="22356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810006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-19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851206" y="5128022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+36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705889" y="2879533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38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13"/>
          <p:cNvSpPr txBox="1">
            <a:spLocks noChangeArrowheads="1"/>
          </p:cNvSpPr>
          <p:nvPr/>
        </p:nvSpPr>
        <p:spPr bwMode="auto">
          <a:xfrm>
            <a:off x="5505362" y="572692"/>
            <a:ext cx="199804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NUOTO 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2" y="134542"/>
            <a:ext cx="1620440" cy="1620440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500680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45066" y="3272665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66098" y="2312432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715755"/>
            <a:ext cx="756047" cy="28008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3693812"/>
            <a:ext cx="756047" cy="1836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313616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88192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-16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882122" y="5128022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+11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90123" y="1888559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3"/>
          <p:cNvSpPr txBox="1">
            <a:spLocks noChangeArrowheads="1"/>
          </p:cNvSpPr>
          <p:nvPr/>
        </p:nvSpPr>
        <p:spPr bwMode="auto">
          <a:xfrm>
            <a:off x="5718660" y="351235"/>
            <a:ext cx="249299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CICLISMO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8792" y="134542"/>
            <a:ext cx="1620440" cy="162044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088838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29576" y="2395737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42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82140" y="3063029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3464585"/>
            <a:ext cx="756047" cy="21132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812777"/>
            <a:ext cx="756047" cy="27756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345790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848556" y="5128022"/>
            <a:ext cx="452368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-7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925178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-10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90123" y="1944809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3" name="Picture 18" descr="fondo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1" y="134541"/>
            <a:ext cx="1619250" cy="16192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 Box 13"/>
          <p:cNvSpPr txBox="1">
            <a:spLocks noChangeArrowheads="1"/>
          </p:cNvSpPr>
          <p:nvPr/>
        </p:nvSpPr>
        <p:spPr bwMode="auto">
          <a:xfrm>
            <a:off x="5226436" y="461963"/>
            <a:ext cx="3334567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NORDICO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(fondo + biathlon)</a:t>
            </a: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876548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923896" y="4558905"/>
            <a:ext cx="356188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50255" y="4260132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35105" y="4664462"/>
            <a:ext cx="756047" cy="90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5436981"/>
            <a:ext cx="756047" cy="108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307745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59306" y="506496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-59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828927" y="5127748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+15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706165" y="1874944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61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5577603" y="355997"/>
            <a:ext cx="2457211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ATLETICA</a:t>
            </a:r>
          </a:p>
          <a:p>
            <a:pPr algn="ctr" defTabSz="457200">
              <a:defRPr/>
            </a:pP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8792" y="134542"/>
            <a:ext cx="1620440" cy="162044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971392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13534" y="3333958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34842" y="3571245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3967193"/>
            <a:ext cx="756047" cy="162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3735206"/>
            <a:ext cx="756047" cy="18504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335396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58289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-12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938708" y="5128022"/>
            <a:ext cx="452368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</a:t>
            </a:r>
            <a:r>
              <a:rPr lang="it-IT" altLang="it-IT" sz="225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90123" y="1915369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5375878" y="579835"/>
            <a:ext cx="246894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SLITTINO 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8792" y="134542"/>
            <a:ext cx="1620440" cy="162044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321495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4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993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994" name="Text Box 10"/>
          <p:cNvSpPr txBox="1">
            <a:spLocks noChangeArrowheads="1"/>
          </p:cNvSpPr>
          <p:nvPr/>
        </p:nvSpPr>
        <p:spPr bwMode="auto">
          <a:xfrm>
            <a:off x="4991164" y="3178773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40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995" name="Text Box 11"/>
          <p:cNvSpPr txBox="1">
            <a:spLocks noChangeArrowheads="1"/>
          </p:cNvSpPr>
          <p:nvPr/>
        </p:nvSpPr>
        <p:spPr bwMode="auto">
          <a:xfrm>
            <a:off x="5829300" y="4063313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996" name="Text Box 12"/>
          <p:cNvSpPr txBox="1">
            <a:spLocks noChangeArrowheads="1"/>
          </p:cNvSpPr>
          <p:nvPr/>
        </p:nvSpPr>
        <p:spPr bwMode="auto">
          <a:xfrm>
            <a:off x="6690123" y="1916245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64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1997" name="Picture 13" descr="bandiera olimpica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1" y="134542"/>
            <a:ext cx="1619250" cy="162044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98" name="Text Box 14"/>
          <p:cNvSpPr txBox="1">
            <a:spLocks noChangeArrowheads="1"/>
          </p:cNvSpPr>
          <p:nvPr/>
        </p:nvSpPr>
        <p:spPr bwMode="auto">
          <a:xfrm>
            <a:off x="5206431" y="558404"/>
            <a:ext cx="342696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ALTRI SPORT  </a:t>
            </a:r>
          </a:p>
        </p:txBody>
      </p:sp>
      <p:sp>
        <p:nvSpPr>
          <p:cNvPr id="42009" name="Rectangle 25"/>
          <p:cNvSpPr>
            <a:spLocks noChangeArrowheads="1"/>
          </p:cNvSpPr>
          <p:nvPr/>
        </p:nvSpPr>
        <p:spPr bwMode="auto">
          <a:xfrm>
            <a:off x="4860132" y="3565418"/>
            <a:ext cx="756047" cy="20232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010" name="Rectangle 26"/>
          <p:cNvSpPr>
            <a:spLocks noChangeArrowheads="1"/>
          </p:cNvSpPr>
          <p:nvPr/>
        </p:nvSpPr>
        <p:spPr bwMode="auto">
          <a:xfrm>
            <a:off x="5723335" y="4471992"/>
            <a:ext cx="756047" cy="11124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011" name="Rectangle 27"/>
          <p:cNvSpPr>
            <a:spLocks noChangeArrowheads="1"/>
          </p:cNvSpPr>
          <p:nvPr/>
        </p:nvSpPr>
        <p:spPr bwMode="auto">
          <a:xfrm>
            <a:off x="6587728" y="2338898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06016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-42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4848166" y="5130403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+18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7" name="Immagin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51665"/>
      </p:ext>
    </p:extLst>
  </p:cSld>
  <p:clrMapOvr>
    <a:masterClrMapping/>
  </p:clrMapOvr>
  <p:transition advClick="0"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1" grpId="0"/>
      <p:bldP spid="41992" grpId="0"/>
      <p:bldP spid="41993" grpId="0"/>
      <p:bldP spid="41994" grpId="0"/>
      <p:bldP spid="41995" grpId="0"/>
      <p:bldP spid="41996" grpId="0"/>
      <p:bldP spid="41998" grpId="0"/>
      <p:bldP spid="42009" grpId="0" animBg="1"/>
      <p:bldP spid="42010" grpId="0" animBg="1"/>
      <p:bldP spid="42011" grpId="0" animBg="1"/>
      <p:bldP spid="404490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2"/>
          <p:cNvSpPr txBox="1">
            <a:spLocks noChangeArrowheads="1"/>
          </p:cNvSpPr>
          <p:nvPr/>
        </p:nvSpPr>
        <p:spPr bwMode="auto">
          <a:xfrm>
            <a:off x="1944925" y="982530"/>
            <a:ext cx="8308108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1pPr>
            <a:lvl2pPr marL="742950" indent="-28575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2pPr>
            <a:lvl3pPr marL="1143000" indent="-22860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3pPr>
            <a:lvl4pPr marL="1600200" indent="-22860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4pPr>
            <a:lvl5pPr marL="2057400" indent="-22860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 le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GIORNATE  - </a:t>
            </a:r>
            <a:r>
              <a:rPr lang="it-IT" altLang="it-IT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CRONO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</a:t>
            </a:r>
            <a:r>
              <a:rPr lang="it-IT" altLang="it-IT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empre per </a:t>
            </a: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non annoiarvi troppo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non proponiamo i grafici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perché sono simili alle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GIORNATE  - GARA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496291"/>
      </p:ext>
    </p:extLst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lynx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285" y="498872"/>
            <a:ext cx="1079897" cy="995363"/>
          </a:xfrm>
          <a:prstGeom prst="rect">
            <a:avLst/>
          </a:prstGeom>
          <a:noFill/>
          <a:ln w="317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piastre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091" y="498872"/>
            <a:ext cx="1079897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 descr="logolynx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741" y="1590675"/>
            <a:ext cx="704850" cy="410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6" descr="h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335" y="1596629"/>
            <a:ext cx="421481" cy="39766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7" name="Picture 7" descr="alge-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541" y="1594248"/>
            <a:ext cx="656034" cy="40600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9" name="Picture 9" descr="pc2"/>
          <p:cNvPicPr preferRelativeResize="0"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526" y="494110"/>
            <a:ext cx="1079897" cy="99774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4138028" y="2406254"/>
            <a:ext cx="3863558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relativamente ai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“specialistici”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consuntivo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stagionale è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seguente:</a:t>
            </a:r>
          </a:p>
        </p:txBody>
      </p:sp>
      <p:pic>
        <p:nvPicPr>
          <p:cNvPr id="25612" name="Picture 12" descr="Trsp su forcella300x30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898" y="513160"/>
            <a:ext cx="1134665" cy="97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4" name="Picture 14" descr="company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8" r="9448" b="28346"/>
          <a:stretch>
            <a:fillRect/>
          </a:stretch>
        </p:blipFill>
        <p:spPr bwMode="auto">
          <a:xfrm>
            <a:off x="7608094" y="1588294"/>
            <a:ext cx="461963" cy="409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453706"/>
      </p:ext>
    </p:extLst>
  </p:cSld>
  <p:clrMapOvr>
    <a:masterClrMapping/>
  </p:clrMapOvr>
  <p:transition advClick="0" advTm="3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pc2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448" y="375048"/>
            <a:ext cx="1350169" cy="124539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914300" y="316973"/>
            <a:ext cx="2706125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elaborazioni</a:t>
            </a:r>
          </a:p>
        </p:txBody>
      </p:sp>
      <p:sp>
        <p:nvSpPr>
          <p:cNvPr id="4" name="Rettangolo 3"/>
          <p:cNvSpPr/>
          <p:nvPr/>
        </p:nvSpPr>
        <p:spPr bwMode="auto">
          <a:xfrm>
            <a:off x="7652698" y="718964"/>
            <a:ext cx="945356" cy="6858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7619361" y="786506"/>
            <a:ext cx="93968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sz="33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194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4972943" y="932811"/>
            <a:ext cx="2430922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+50 </a:t>
            </a:r>
            <a:r>
              <a:rPr lang="it-IT" altLang="it-IT" sz="2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alla</a:t>
            </a:r>
          </a:p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scorsa stagione</a:t>
            </a:r>
            <a:endParaRPr lang="it-IT" altLang="it-IT" sz="2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8" name="Picture 11" descr="lynx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448" y="2041922"/>
            <a:ext cx="1350169" cy="1247775"/>
          </a:xfrm>
          <a:prstGeom prst="rect">
            <a:avLst/>
          </a:prstGeom>
          <a:noFill/>
          <a:ln w="317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898452" y="1937503"/>
            <a:ext cx="2095061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fotofinish</a:t>
            </a:r>
          </a:p>
        </p:txBody>
      </p:sp>
      <p:sp>
        <p:nvSpPr>
          <p:cNvPr id="10" name="Rettangolo 9"/>
          <p:cNvSpPr/>
          <p:nvPr/>
        </p:nvSpPr>
        <p:spPr bwMode="auto">
          <a:xfrm>
            <a:off x="7922970" y="2427507"/>
            <a:ext cx="675084" cy="6858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7999490" y="2451639"/>
            <a:ext cx="542136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</a:t>
            </a:r>
            <a:r>
              <a:rPr lang="it-IT" altLang="it-IT" sz="33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4813171" y="2586390"/>
            <a:ext cx="2571986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 rispetto alla</a:t>
            </a:r>
          </a:p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scorsa stagione</a:t>
            </a:r>
            <a:endParaRPr lang="it-IT" altLang="it-IT" sz="2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3" name="Picture 4" descr="piastre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448" y="3662363"/>
            <a:ext cx="1350169" cy="1246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4885913" y="3576674"/>
            <a:ext cx="2890471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piastre nuoto</a:t>
            </a:r>
          </a:p>
        </p:txBody>
      </p:sp>
      <p:sp>
        <p:nvSpPr>
          <p:cNvPr id="15" name="Rettangolo 14"/>
          <p:cNvSpPr/>
          <p:nvPr/>
        </p:nvSpPr>
        <p:spPr bwMode="auto">
          <a:xfrm>
            <a:off x="7814623" y="4030639"/>
            <a:ext cx="810816" cy="6858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7862248" y="4078584"/>
            <a:ext cx="688009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sz="33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4817502" y="4158018"/>
            <a:ext cx="2571986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+20 </a:t>
            </a:r>
            <a:r>
              <a:rPr lang="it-IT" altLang="it-IT" sz="2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alla</a:t>
            </a:r>
          </a:p>
          <a:p>
            <a:pPr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scorsa stagione </a:t>
            </a:r>
            <a:endParaRPr lang="it-IT" altLang="it-IT" sz="2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8" name="Picture 17" descr="Trsp su forcella300x3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5"/>
          <a:stretch>
            <a:fillRect/>
          </a:stretch>
        </p:blipFill>
        <p:spPr bwMode="auto">
          <a:xfrm>
            <a:off x="3575448" y="5264944"/>
            <a:ext cx="1350169" cy="127039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4902622" y="5174492"/>
            <a:ext cx="2721322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transponder</a:t>
            </a:r>
          </a:p>
        </p:txBody>
      </p:sp>
      <p:sp>
        <p:nvSpPr>
          <p:cNvPr id="20" name="Rettangolo 19"/>
          <p:cNvSpPr/>
          <p:nvPr/>
        </p:nvSpPr>
        <p:spPr bwMode="auto">
          <a:xfrm>
            <a:off x="7814623" y="5615450"/>
            <a:ext cx="809625" cy="6858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Rettangolo 20"/>
          <p:cNvSpPr/>
          <p:nvPr/>
        </p:nvSpPr>
        <p:spPr>
          <a:xfrm>
            <a:off x="7869392" y="5663395"/>
            <a:ext cx="688009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sz="33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4940656" y="5842425"/>
            <a:ext cx="2430922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+11 </a:t>
            </a:r>
            <a:r>
              <a:rPr lang="it-IT" altLang="it-IT" sz="2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alla</a:t>
            </a:r>
          </a:p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scorsa stagione</a:t>
            </a:r>
            <a:endParaRPr lang="it-IT" altLang="it-IT" sz="2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3" name="Immagin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937746"/>
      </p:ext>
    </p:extLst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74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7" grpId="0"/>
      <p:bldP spid="9" grpId="0"/>
      <p:bldP spid="10" grpId="0" animBg="1"/>
      <p:bldP spid="11" grpId="0"/>
      <p:bldP spid="12" grpId="0"/>
      <p:bldP spid="14" grpId="0"/>
      <p:bldP spid="15" grpId="0" animBg="1"/>
      <p:bldP spid="16" grpId="0"/>
      <p:bldP spid="17" grpId="0"/>
      <p:bldP spid="19" grpId="0"/>
      <p:bldP spid="20" grpId="0" animBg="1"/>
      <p:bldP spid="21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4111473" y="259601"/>
            <a:ext cx="403931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Ad ogni buon </a:t>
            </a:r>
            <a:r>
              <a:rPr lang="it-IT" altLang="it-IT" sz="3200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conto</a:t>
            </a:r>
          </a:p>
          <a:p>
            <a:pPr algn="ctr" defTabSz="457200">
              <a:defRPr/>
            </a:pPr>
            <a:r>
              <a:rPr lang="it-IT" altLang="it-IT" sz="3200" i="1" dirty="0" err="1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Covid</a:t>
            </a:r>
            <a:r>
              <a:rPr lang="it-IT" altLang="it-IT" sz="3200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o non </a:t>
            </a:r>
            <a:r>
              <a:rPr lang="it-IT" altLang="it-IT" sz="3200" i="1" dirty="0" err="1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Covid</a:t>
            </a:r>
            <a:endParaRPr lang="it-IT" altLang="it-IT" sz="3200" i="1" dirty="0">
              <a:solidFill>
                <a:srgbClr val="3366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 useBgFill="1">
        <p:nvSpPr>
          <p:cNvPr id="178181" name="Text Box 5"/>
          <p:cNvSpPr txBox="1">
            <a:spLocks noChangeArrowheads="1"/>
          </p:cNvSpPr>
          <p:nvPr/>
        </p:nvSpPr>
        <p:spPr bwMode="auto">
          <a:xfrm>
            <a:off x="2043558" y="1567898"/>
            <a:ext cx="8059642" cy="584775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compiuto il </a:t>
            </a:r>
            <a:r>
              <a:rPr lang="it-IT" altLang="it-IT" sz="32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21° anno  </a:t>
            </a:r>
            <a:r>
              <a:rPr lang="it-IT" altLang="it-IT" sz="32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 terzo millennio</a:t>
            </a:r>
          </a:p>
        </p:txBody>
      </p:sp>
      <p:sp>
        <p:nvSpPr>
          <p:cNvPr id="178182" name="Text Box 6"/>
          <p:cNvSpPr txBox="1">
            <a:spLocks noChangeArrowheads="1"/>
          </p:cNvSpPr>
          <p:nvPr/>
        </p:nvSpPr>
        <p:spPr bwMode="auto">
          <a:xfrm>
            <a:off x="1986021" y="2183582"/>
            <a:ext cx="813780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nella  classifica nazionale siamo ancora </a:t>
            </a:r>
            <a:endParaRPr lang="it-IT" altLang="it-IT" sz="32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8183" name="Text Box 7"/>
          <p:cNvSpPr txBox="1">
            <a:spLocks noChangeArrowheads="1"/>
          </p:cNvSpPr>
          <p:nvPr/>
        </p:nvSpPr>
        <p:spPr bwMode="auto">
          <a:xfrm>
            <a:off x="3467765" y="2835417"/>
            <a:ext cx="520527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0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SALDISSIMAMENTE</a:t>
            </a:r>
            <a:endParaRPr lang="it-IT" altLang="it-IT" sz="40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8184" name="Text Box 8"/>
          <p:cNvSpPr txBox="1">
            <a:spLocks noChangeArrowheads="1"/>
          </p:cNvSpPr>
          <p:nvPr/>
        </p:nvSpPr>
        <p:spPr bwMode="auto">
          <a:xfrm>
            <a:off x="4410775" y="3827510"/>
            <a:ext cx="337765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2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posto numero</a:t>
            </a:r>
          </a:p>
        </p:txBody>
      </p:sp>
      <p:sp>
        <p:nvSpPr>
          <p:cNvPr id="178190" name="Text Box 14"/>
          <p:cNvSpPr txBox="1">
            <a:spLocks noChangeArrowheads="1"/>
          </p:cNvSpPr>
          <p:nvPr/>
        </p:nvSpPr>
        <p:spPr bwMode="auto">
          <a:xfrm>
            <a:off x="5867400" y="5418535"/>
            <a:ext cx="64152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6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1576" y="4414801"/>
            <a:ext cx="1608451" cy="1152000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8664" y="5481557"/>
            <a:ext cx="1581371" cy="1152686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483682"/>
      </p:ext>
    </p:extLst>
  </p:cSld>
  <p:clrMapOvr>
    <a:masterClrMapping/>
  </p:clrMapOvr>
  <p:transition spd="slow" advTm="6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4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0" grpId="0"/>
      <p:bldP spid="178181" grpId="0" animBg="1"/>
      <p:bldP spid="178182" grpId="0"/>
      <p:bldP spid="178183" grpId="0"/>
      <p:bldP spid="178184" grpId="0"/>
      <p:bldP spid="17819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7" name="Picture 9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" t="510" r="401" b="510"/>
          <a:stretch>
            <a:fillRect/>
          </a:stretch>
        </p:blipFill>
        <p:spPr bwMode="auto">
          <a:xfrm>
            <a:off x="4418410" y="1754981"/>
            <a:ext cx="3338513" cy="2624138"/>
          </a:xfrm>
          <a:prstGeom prst="rect">
            <a:avLst/>
          </a:prstGeom>
          <a:noFill/>
          <a:ln w="158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9" name="Text Box 11"/>
          <p:cNvSpPr txBox="1">
            <a:spLocks noChangeArrowheads="1"/>
          </p:cNvSpPr>
          <p:nvPr/>
        </p:nvSpPr>
        <p:spPr bwMode="auto">
          <a:xfrm>
            <a:off x="4153179" y="404813"/>
            <a:ext cx="3886833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 e veniamo a noi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esaminare</a:t>
            </a:r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4359436" y="4617244"/>
            <a:ext cx="3464795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più attivi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come numero 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servizi 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14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1181" y="5266038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663679" y="233363"/>
            <a:ext cx="293541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800" i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PODIO</a:t>
            </a:r>
          </a:p>
        </p:txBody>
      </p:sp>
      <p:sp>
        <p:nvSpPr>
          <p:cNvPr id="7" name="Disco magnetico 6"/>
          <p:cNvSpPr/>
          <p:nvPr/>
        </p:nvSpPr>
        <p:spPr>
          <a:xfrm>
            <a:off x="4002003" y="5181299"/>
            <a:ext cx="1447800" cy="1296000"/>
          </a:xfrm>
          <a:prstGeom prst="flowChartMagneticDisk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Disco magnetico 7"/>
          <p:cNvSpPr/>
          <p:nvPr/>
        </p:nvSpPr>
        <p:spPr>
          <a:xfrm>
            <a:off x="5451291" y="4852140"/>
            <a:ext cx="1447800" cy="1620000"/>
          </a:xfrm>
          <a:prstGeom prst="flowChartMagneticDisk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it-IT">
              <a:solidFill>
                <a:prstClr val="white"/>
              </a:solidFill>
            </a:endParaRPr>
          </a:p>
        </p:txBody>
      </p:sp>
      <p:sp>
        <p:nvSpPr>
          <p:cNvPr id="9" name="Disco magnetico 8"/>
          <p:cNvSpPr/>
          <p:nvPr/>
        </p:nvSpPr>
        <p:spPr>
          <a:xfrm>
            <a:off x="6888999" y="5414190"/>
            <a:ext cx="1447800" cy="1044000"/>
          </a:xfrm>
          <a:prstGeom prst="flowChartMagneticDisk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it-IT">
              <a:solidFill>
                <a:prstClr val="white"/>
              </a:solidFill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5924003" y="5349300"/>
            <a:ext cx="572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it-IT" sz="54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prstClr val="white"/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</a:rPr>
              <a:t>1</a:t>
            </a:r>
          </a:p>
        </p:txBody>
      </p:sp>
      <p:sp>
        <p:nvSpPr>
          <p:cNvPr id="10" name="Rettangolo 9"/>
          <p:cNvSpPr/>
          <p:nvPr/>
        </p:nvSpPr>
        <p:spPr>
          <a:xfrm>
            <a:off x="4528730" y="5482650"/>
            <a:ext cx="543739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it-IT" sz="50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prstClr val="white"/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</a:rPr>
              <a:t>2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7412494" y="5673150"/>
            <a:ext cx="5293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it-IT" sz="48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prstClr val="white"/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</a:rPr>
              <a:t>3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7011776" y="2186804"/>
            <a:ext cx="1565878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Toni </a:t>
            </a:r>
          </a:p>
          <a:p>
            <a:pPr algn="ctr" defTabSz="457200">
              <a:defRPr/>
            </a:pPr>
            <a:r>
              <a:rPr lang="it-IT" altLang="it-IT" sz="27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endParaRPr lang="it-IT" altLang="it-IT" sz="2700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76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3736231" y="1909676"/>
            <a:ext cx="1188146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Dario 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85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4"/>
          <p:cNvSpPr txBox="1">
            <a:spLocks noChangeArrowheads="1"/>
          </p:cNvSpPr>
          <p:nvPr/>
        </p:nvSpPr>
        <p:spPr bwMode="auto">
          <a:xfrm>
            <a:off x="5321395" y="1055708"/>
            <a:ext cx="1789721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Mauro </a:t>
            </a:r>
          </a:p>
          <a:p>
            <a:pPr algn="ctr" defTabSz="457200">
              <a:defRPr/>
            </a:pPr>
            <a:r>
              <a:rPr lang="it-IT" altLang="it-IT" sz="27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Mischiatti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96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2000" y="2275200"/>
            <a:ext cx="2046317" cy="28800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5200" y="3225600"/>
            <a:ext cx="1294926" cy="219960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0950" y="3447150"/>
            <a:ext cx="1624779" cy="2160000"/>
          </a:xfrm>
          <a:prstGeom prst="rect">
            <a:avLst/>
          </a:prstGeom>
        </p:spPr>
      </p:pic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8490901" y="6271621"/>
            <a:ext cx="428386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Fine parte 2</a:t>
            </a:r>
            <a:endParaRPr lang="it-IT" altLang="it-IT" sz="3600" b="1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276516"/>
      </p:ext>
    </p:extLst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 animBg="1"/>
      <p:bldP spid="2" grpId="0"/>
      <p:bldP spid="10" grpId="0"/>
      <p:bldP spid="11" grpId="0"/>
      <p:bldP spid="13" grpId="0"/>
      <p:bldP spid="15" grpId="0"/>
      <p:bldP spid="17" grpId="0"/>
      <p:bldP spid="18" grpId="0"/>
    </p:bldLst>
  </p:timing>
</p:sld>
</file>

<file path=ppt/theme/theme1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12794</TotalTime>
  <Words>344</Words>
  <Application>Microsoft Office PowerPoint</Application>
  <PresentationFormat>Widescreen</PresentationFormat>
  <Paragraphs>176</Paragraphs>
  <Slides>21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26" baseType="lpstr">
      <vt:lpstr>Arial Rounded MT Bold</vt:lpstr>
      <vt:lpstr>Calibri</vt:lpstr>
      <vt:lpstr>Century Gothic</vt:lpstr>
      <vt:lpstr>Wingdings 3</vt:lpstr>
      <vt:lpstr>Sezione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174</cp:revision>
  <dcterms:created xsi:type="dcterms:W3CDTF">2020-02-08T06:14:58Z</dcterms:created>
  <dcterms:modified xsi:type="dcterms:W3CDTF">2022-02-07T08:00:58Z</dcterms:modified>
</cp:coreProperties>
</file>